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56" r:id="rId5"/>
    <p:sldId id="269" r:id="rId6"/>
    <p:sldId id="272" r:id="rId7"/>
    <p:sldId id="270" r:id="rId8"/>
    <p:sldId id="273" r:id="rId9"/>
    <p:sldId id="296" r:id="rId10"/>
    <p:sldId id="274" r:id="rId11"/>
    <p:sldId id="262" r:id="rId12"/>
    <p:sldId id="257" r:id="rId13"/>
    <p:sldId id="258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B0E931-2449-40B5-BAB9-8881BA007206}" v="1" dt="2026-04-23T21:37:30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22" autoAdjust="0"/>
    <p:restoredTop sz="78693" autoAdjust="0"/>
  </p:normalViewPr>
  <p:slideViewPr>
    <p:cSldViewPr snapToGrid="0" showGuides="1">
      <p:cViewPr varScale="1">
        <p:scale>
          <a:sx n="87" d="100"/>
          <a:sy n="87" d="100"/>
        </p:scale>
        <p:origin x="342" y="84"/>
      </p:cViewPr>
      <p:guideLst>
        <p:guide orient="horz" pos="2184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Lauriski" userId="90cc6fb6-7cc0-40d1-a7b4-1184952845f4" providerId="ADAL" clId="{36B47FDE-5EAE-4A9A-8BD8-EB64593C6B7F}"/>
    <pc:docChg chg="undo custSel delSld modSld">
      <pc:chgData name="David Lauriski" userId="90cc6fb6-7cc0-40d1-a7b4-1184952845f4" providerId="ADAL" clId="{36B47FDE-5EAE-4A9A-8BD8-EB64593C6B7F}" dt="2026-04-23T21:38:45.861" v="555" actId="1037"/>
      <pc:docMkLst>
        <pc:docMk/>
      </pc:docMkLst>
      <pc:sldChg chg="modSp mod">
        <pc:chgData name="David Lauriski" userId="90cc6fb6-7cc0-40d1-a7b4-1184952845f4" providerId="ADAL" clId="{36B47FDE-5EAE-4A9A-8BD8-EB64593C6B7F}" dt="2026-04-23T21:20:34.481" v="59" actId="408"/>
        <pc:sldMkLst>
          <pc:docMk/>
          <pc:sldMk cId="2954631811" sldId="256"/>
        </pc:sldMkLst>
        <pc:spChg chg="mod">
          <ac:chgData name="David Lauriski" userId="90cc6fb6-7cc0-40d1-a7b4-1184952845f4" providerId="ADAL" clId="{36B47FDE-5EAE-4A9A-8BD8-EB64593C6B7F}" dt="2026-04-23T21:20:34.481" v="59" actId="408"/>
          <ac:spMkLst>
            <pc:docMk/>
            <pc:sldMk cId="2954631811" sldId="256"/>
            <ac:spMk id="2" creationId="{DEDECB41-D615-B96A-87DC-FBB8E0EF4323}"/>
          </ac:spMkLst>
        </pc:spChg>
        <pc:spChg chg="mod">
          <ac:chgData name="David Lauriski" userId="90cc6fb6-7cc0-40d1-a7b4-1184952845f4" providerId="ADAL" clId="{36B47FDE-5EAE-4A9A-8BD8-EB64593C6B7F}" dt="2026-04-23T21:20:34.481" v="59" actId="408"/>
          <ac:spMkLst>
            <pc:docMk/>
            <pc:sldMk cId="2954631811" sldId="256"/>
            <ac:spMk id="3" creationId="{601F93A3-A4CA-6769-103C-F463199647FA}"/>
          </ac:spMkLst>
        </pc:spChg>
        <pc:spChg chg="mod">
          <ac:chgData name="David Lauriski" userId="90cc6fb6-7cc0-40d1-a7b4-1184952845f4" providerId="ADAL" clId="{36B47FDE-5EAE-4A9A-8BD8-EB64593C6B7F}" dt="2026-04-23T21:20:34.481" v="59" actId="408"/>
          <ac:spMkLst>
            <pc:docMk/>
            <pc:sldMk cId="2954631811" sldId="256"/>
            <ac:spMk id="4" creationId="{711A8098-5F0B-E4BB-7FA1-E1F27A387C1E}"/>
          </ac:spMkLst>
        </pc:spChg>
      </pc:sldChg>
      <pc:sldChg chg="modSp mod">
        <pc:chgData name="David Lauriski" userId="90cc6fb6-7cc0-40d1-a7b4-1184952845f4" providerId="ADAL" clId="{36B47FDE-5EAE-4A9A-8BD8-EB64593C6B7F}" dt="2026-04-23T21:32:18.164" v="274" actId="14429"/>
        <pc:sldMkLst>
          <pc:docMk/>
          <pc:sldMk cId="3989676532" sldId="257"/>
        </pc:sldMkLst>
        <pc:spChg chg="mod modVis">
          <ac:chgData name="David Lauriski" userId="90cc6fb6-7cc0-40d1-a7b4-1184952845f4" providerId="ADAL" clId="{36B47FDE-5EAE-4A9A-8BD8-EB64593C6B7F}" dt="2026-04-23T21:22:30.685" v="165" actId="20577"/>
          <ac:spMkLst>
            <pc:docMk/>
            <pc:sldMk cId="3989676532" sldId="257"/>
            <ac:spMk id="2" creationId="{A4D4C6C0-71A6-EF4E-3329-E65DF6C3B63A}"/>
          </ac:spMkLst>
        </pc:spChg>
        <pc:spChg chg="mod">
          <ac:chgData name="David Lauriski" userId="90cc6fb6-7cc0-40d1-a7b4-1184952845f4" providerId="ADAL" clId="{36B47FDE-5EAE-4A9A-8BD8-EB64593C6B7F}" dt="2026-04-23T21:23:01.918" v="193" actId="6549"/>
          <ac:spMkLst>
            <pc:docMk/>
            <pc:sldMk cId="3989676532" sldId="257"/>
            <ac:spMk id="3" creationId="{4FC0F334-4DA4-220A-F88C-74E88614E62A}"/>
          </ac:spMkLst>
        </pc:spChg>
        <pc:spChg chg="mod">
          <ac:chgData name="David Lauriski" userId="90cc6fb6-7cc0-40d1-a7b4-1184952845f4" providerId="ADAL" clId="{36B47FDE-5EAE-4A9A-8BD8-EB64593C6B7F}" dt="2026-04-23T21:22:13.397" v="133" actId="20577"/>
          <ac:spMkLst>
            <pc:docMk/>
            <pc:sldMk cId="3989676532" sldId="257"/>
            <ac:spMk id="5" creationId="{E931667F-E807-F0EC-D7C1-16AB5A5EB064}"/>
          </ac:spMkLst>
        </pc:spChg>
        <pc:spChg chg="mod">
          <ac:chgData name="David Lauriski" userId="90cc6fb6-7cc0-40d1-a7b4-1184952845f4" providerId="ADAL" clId="{36B47FDE-5EAE-4A9A-8BD8-EB64593C6B7F}" dt="2026-04-23T21:22:20.045" v="145" actId="20577"/>
          <ac:spMkLst>
            <pc:docMk/>
            <pc:sldMk cId="3989676532" sldId="257"/>
            <ac:spMk id="6" creationId="{371373E5-F207-54A9-FC7B-1C65BF90F8C5}"/>
          </ac:spMkLst>
        </pc:spChg>
        <pc:spChg chg="mod">
          <ac:chgData name="David Lauriski" userId="90cc6fb6-7cc0-40d1-a7b4-1184952845f4" providerId="ADAL" clId="{36B47FDE-5EAE-4A9A-8BD8-EB64593C6B7F}" dt="2026-04-23T21:22:26.676" v="155" actId="20577"/>
          <ac:spMkLst>
            <pc:docMk/>
            <pc:sldMk cId="3989676532" sldId="257"/>
            <ac:spMk id="7" creationId="{63FA31E4-65B6-33D7-2797-AB644E70D451}"/>
          </ac:spMkLst>
        </pc:spChg>
        <pc:spChg chg="mod modVis">
          <ac:chgData name="David Lauriski" userId="90cc6fb6-7cc0-40d1-a7b4-1184952845f4" providerId="ADAL" clId="{36B47FDE-5EAE-4A9A-8BD8-EB64593C6B7F}" dt="2026-04-23T21:31:42.810" v="254" actId="255"/>
          <ac:spMkLst>
            <pc:docMk/>
            <pc:sldMk cId="3989676532" sldId="257"/>
            <ac:spMk id="10" creationId="{A834A7CD-AB2D-2EDA-EB88-B5B7C82D07BD}"/>
          </ac:spMkLst>
        </pc:spChg>
        <pc:spChg chg="mod modVis">
          <ac:chgData name="David Lauriski" userId="90cc6fb6-7cc0-40d1-a7b4-1184952845f4" providerId="ADAL" clId="{36B47FDE-5EAE-4A9A-8BD8-EB64593C6B7F}" dt="2026-04-23T21:32:16.788" v="273" actId="14429"/>
          <ac:spMkLst>
            <pc:docMk/>
            <pc:sldMk cId="3989676532" sldId="257"/>
            <ac:spMk id="17" creationId="{7C1FB3D8-601B-40DA-3952-5DA9A90AB22A}"/>
          </ac:spMkLst>
        </pc:spChg>
        <pc:spChg chg="mod modVis">
          <ac:chgData name="David Lauriski" userId="90cc6fb6-7cc0-40d1-a7b4-1184952845f4" providerId="ADAL" clId="{36B47FDE-5EAE-4A9A-8BD8-EB64593C6B7F}" dt="2026-04-23T21:32:16.388" v="272" actId="14429"/>
          <ac:spMkLst>
            <pc:docMk/>
            <pc:sldMk cId="3989676532" sldId="257"/>
            <ac:spMk id="18" creationId="{60761588-6641-5184-1966-A4F418FFE57E}"/>
          </ac:spMkLst>
        </pc:spChg>
        <pc:spChg chg="mod modVis">
          <ac:chgData name="David Lauriski" userId="90cc6fb6-7cc0-40d1-a7b4-1184952845f4" providerId="ADAL" clId="{36B47FDE-5EAE-4A9A-8BD8-EB64593C6B7F}" dt="2026-04-23T21:32:16.020" v="271" actId="14429"/>
          <ac:spMkLst>
            <pc:docMk/>
            <pc:sldMk cId="3989676532" sldId="257"/>
            <ac:spMk id="19" creationId="{4B5A37F0-3BC1-2CB4-2F21-269C8B5C33F3}"/>
          </ac:spMkLst>
        </pc:spChg>
        <pc:spChg chg="mod modVis">
          <ac:chgData name="David Lauriski" userId="90cc6fb6-7cc0-40d1-a7b4-1184952845f4" providerId="ADAL" clId="{36B47FDE-5EAE-4A9A-8BD8-EB64593C6B7F}" dt="2026-04-23T21:32:18.164" v="274" actId="14429"/>
          <ac:spMkLst>
            <pc:docMk/>
            <pc:sldMk cId="3989676532" sldId="257"/>
            <ac:spMk id="20" creationId="{6D6B6A3E-7087-026A-E6DC-0D03BFAE2C39}"/>
          </ac:spMkLst>
        </pc:spChg>
        <pc:spChg chg="mod modVis">
          <ac:chgData name="David Lauriski" userId="90cc6fb6-7cc0-40d1-a7b4-1184952845f4" providerId="ADAL" clId="{36B47FDE-5EAE-4A9A-8BD8-EB64593C6B7F}" dt="2026-04-23T21:32:15.676" v="270" actId="14429"/>
          <ac:spMkLst>
            <pc:docMk/>
            <pc:sldMk cId="3989676532" sldId="257"/>
            <ac:spMk id="21" creationId="{4685F0F0-99CF-0D5B-5604-42B175947C0A}"/>
          </ac:spMkLst>
        </pc:spChg>
        <pc:spChg chg="mod modVis">
          <ac:chgData name="David Lauriski" userId="90cc6fb6-7cc0-40d1-a7b4-1184952845f4" providerId="ADAL" clId="{36B47FDE-5EAE-4A9A-8BD8-EB64593C6B7F}" dt="2026-04-23T21:32:15.348" v="269" actId="14429"/>
          <ac:spMkLst>
            <pc:docMk/>
            <pc:sldMk cId="3989676532" sldId="257"/>
            <ac:spMk id="22" creationId="{4C468996-BB6B-EE23-37C2-EFF553CC1657}"/>
          </ac:spMkLst>
        </pc:spChg>
        <pc:spChg chg="mod">
          <ac:chgData name="David Lauriski" userId="90cc6fb6-7cc0-40d1-a7b4-1184952845f4" providerId="ADAL" clId="{36B47FDE-5EAE-4A9A-8BD8-EB64593C6B7F}" dt="2026-04-23T21:21:25.948" v="98" actId="20577"/>
          <ac:spMkLst>
            <pc:docMk/>
            <pc:sldMk cId="3989676532" sldId="257"/>
            <ac:spMk id="23" creationId="{9002E241-4ACB-5ED5-5BEA-C009CADF114A}"/>
          </ac:spMkLst>
        </pc:spChg>
      </pc:sldChg>
      <pc:sldChg chg="modSp mod">
        <pc:chgData name="David Lauriski" userId="90cc6fb6-7cc0-40d1-a7b4-1184952845f4" providerId="ADAL" clId="{36B47FDE-5EAE-4A9A-8BD8-EB64593C6B7F}" dt="2026-04-23T21:31:54.868" v="268" actId="20577"/>
        <pc:sldMkLst>
          <pc:docMk/>
          <pc:sldMk cId="354637559" sldId="258"/>
        </pc:sldMkLst>
        <pc:spChg chg="mod">
          <ac:chgData name="David Lauriski" userId="90cc6fb6-7cc0-40d1-a7b4-1184952845f4" providerId="ADAL" clId="{36B47FDE-5EAE-4A9A-8BD8-EB64593C6B7F}" dt="2026-04-23T21:21:36.292" v="111" actId="20577"/>
          <ac:spMkLst>
            <pc:docMk/>
            <pc:sldMk cId="354637559" sldId="258"/>
            <ac:spMk id="2" creationId="{D17A769A-B892-045C-799E-6A58107FCE9D}"/>
          </ac:spMkLst>
        </pc:spChg>
        <pc:spChg chg="mod">
          <ac:chgData name="David Lauriski" userId="90cc6fb6-7cc0-40d1-a7b4-1184952845f4" providerId="ADAL" clId="{36B47FDE-5EAE-4A9A-8BD8-EB64593C6B7F}" dt="2026-04-23T21:31:08.244" v="207" actId="20577"/>
          <ac:spMkLst>
            <pc:docMk/>
            <pc:sldMk cId="354637559" sldId="258"/>
            <ac:spMk id="5" creationId="{4EC4ABBE-9C65-07C9-5BAC-B3C1A63AFF90}"/>
          </ac:spMkLst>
        </pc:spChg>
        <pc:spChg chg="mod">
          <ac:chgData name="David Lauriski" userId="90cc6fb6-7cc0-40d1-a7b4-1184952845f4" providerId="ADAL" clId="{36B47FDE-5EAE-4A9A-8BD8-EB64593C6B7F}" dt="2026-04-23T21:31:12.597" v="217" actId="20577"/>
          <ac:spMkLst>
            <pc:docMk/>
            <pc:sldMk cId="354637559" sldId="258"/>
            <ac:spMk id="6" creationId="{B6FBA516-F8C5-2B26-4959-0338561F8121}"/>
          </ac:spMkLst>
        </pc:spChg>
        <pc:spChg chg="mod">
          <ac:chgData name="David Lauriski" userId="90cc6fb6-7cc0-40d1-a7b4-1184952845f4" providerId="ADAL" clId="{36B47FDE-5EAE-4A9A-8BD8-EB64593C6B7F}" dt="2026-04-23T21:31:20.589" v="233" actId="20577"/>
          <ac:spMkLst>
            <pc:docMk/>
            <pc:sldMk cId="354637559" sldId="258"/>
            <ac:spMk id="7" creationId="{3C264012-9780-C12B-7E57-51063FA0B02E}"/>
          </ac:spMkLst>
        </pc:spChg>
        <pc:spChg chg="mod">
          <ac:chgData name="David Lauriski" userId="90cc6fb6-7cc0-40d1-a7b4-1184952845f4" providerId="ADAL" clId="{36B47FDE-5EAE-4A9A-8BD8-EB64593C6B7F}" dt="2026-04-23T21:31:28.421" v="243" actId="20577"/>
          <ac:spMkLst>
            <pc:docMk/>
            <pc:sldMk cId="354637559" sldId="258"/>
            <ac:spMk id="9" creationId="{E5AECF48-AA50-E20F-AD27-13C072CEC613}"/>
          </ac:spMkLst>
        </pc:spChg>
        <pc:spChg chg="mod">
          <ac:chgData name="David Lauriski" userId="90cc6fb6-7cc0-40d1-a7b4-1184952845f4" providerId="ADAL" clId="{36B47FDE-5EAE-4A9A-8BD8-EB64593C6B7F}" dt="2026-04-23T21:31:50.980" v="259" actId="20577"/>
          <ac:spMkLst>
            <pc:docMk/>
            <pc:sldMk cId="354637559" sldId="258"/>
            <ac:spMk id="10" creationId="{18E828D2-C570-0614-BE90-F935F4857AC5}"/>
          </ac:spMkLst>
        </pc:spChg>
        <pc:spChg chg="mod">
          <ac:chgData name="David Lauriski" userId="90cc6fb6-7cc0-40d1-a7b4-1184952845f4" providerId="ADAL" clId="{36B47FDE-5EAE-4A9A-8BD8-EB64593C6B7F}" dt="2026-04-23T21:31:54.868" v="268" actId="20577"/>
          <ac:spMkLst>
            <pc:docMk/>
            <pc:sldMk cId="354637559" sldId="258"/>
            <ac:spMk id="11" creationId="{231F7ECE-C720-1325-231C-D9AD0FCBC72B}"/>
          </ac:spMkLst>
        </pc:spChg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171694607" sldId="259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4281376761" sldId="260"/>
        </pc:sldMkLst>
      </pc:sldChg>
      <pc:sldChg chg="del">
        <pc:chgData name="David Lauriski" userId="90cc6fb6-7cc0-40d1-a7b4-1184952845f4" providerId="ADAL" clId="{36B47FDE-5EAE-4A9A-8BD8-EB64593C6B7F}" dt="2026-04-23T21:23:56.297" v="195" actId="2696"/>
        <pc:sldMkLst>
          <pc:docMk/>
          <pc:sldMk cId="3340332581" sldId="261"/>
        </pc:sldMkLst>
      </pc:sldChg>
      <pc:sldChg chg="modSp mod">
        <pc:chgData name="David Lauriski" userId="90cc6fb6-7cc0-40d1-a7b4-1184952845f4" providerId="ADAL" clId="{36B47FDE-5EAE-4A9A-8BD8-EB64593C6B7F}" dt="2026-04-23T21:21:13.828" v="85" actId="20577"/>
        <pc:sldMkLst>
          <pc:docMk/>
          <pc:sldMk cId="97053518" sldId="262"/>
        </pc:sldMkLst>
        <pc:spChg chg="mod">
          <ac:chgData name="David Lauriski" userId="90cc6fb6-7cc0-40d1-a7b4-1184952845f4" providerId="ADAL" clId="{36B47FDE-5EAE-4A9A-8BD8-EB64593C6B7F}" dt="2026-04-23T21:21:13.828" v="85" actId="20577"/>
          <ac:spMkLst>
            <pc:docMk/>
            <pc:sldMk cId="97053518" sldId="262"/>
            <ac:spMk id="4" creationId="{A793153B-959F-7C02-6319-926D34719290}"/>
          </ac:spMkLst>
        </pc:spChg>
      </pc:sldChg>
      <pc:sldChg chg="modSp mod">
        <pc:chgData name="David Lauriski" userId="90cc6fb6-7cc0-40d1-a7b4-1184952845f4" providerId="ADAL" clId="{36B47FDE-5EAE-4A9A-8BD8-EB64593C6B7F}" dt="2026-04-23T21:32:28.700" v="294" actId="20577"/>
        <pc:sldMkLst>
          <pc:docMk/>
          <pc:sldMk cId="3504538479" sldId="263"/>
        </pc:sldMkLst>
        <pc:spChg chg="mod">
          <ac:chgData name="David Lauriski" userId="90cc6fb6-7cc0-40d1-a7b4-1184952845f4" providerId="ADAL" clId="{36B47FDE-5EAE-4A9A-8BD8-EB64593C6B7F}" dt="2026-04-23T21:32:28.700" v="294" actId="20577"/>
          <ac:spMkLst>
            <pc:docMk/>
            <pc:sldMk cId="3504538479" sldId="263"/>
            <ac:spMk id="4" creationId="{09A07875-DA5C-E000-E8AA-786113EA2D9F}"/>
          </ac:spMkLst>
        </pc:spChg>
      </pc:sldChg>
      <pc:sldChg chg="addSp delSp modSp mod modNotesTx">
        <pc:chgData name="David Lauriski" userId="90cc6fb6-7cc0-40d1-a7b4-1184952845f4" providerId="ADAL" clId="{36B47FDE-5EAE-4A9A-8BD8-EB64593C6B7F}" dt="2026-04-23T21:38:45.861" v="555" actId="1037"/>
        <pc:sldMkLst>
          <pc:docMk/>
          <pc:sldMk cId="2666650709" sldId="264"/>
        </pc:sldMkLst>
        <pc:spChg chg="add mod ord">
          <ac:chgData name="David Lauriski" userId="90cc6fb6-7cc0-40d1-a7b4-1184952845f4" providerId="ADAL" clId="{36B47FDE-5EAE-4A9A-8BD8-EB64593C6B7F}" dt="2026-04-23T21:38:41.165" v="553" actId="167"/>
          <ac:spMkLst>
            <pc:docMk/>
            <pc:sldMk cId="2666650709" sldId="264"/>
            <ac:spMk id="4" creationId="{4C1F09EC-EAED-5C32-8F5A-1047AC1A3EB5}"/>
          </ac:spMkLst>
        </pc:spChg>
        <pc:spChg chg="mod modVis">
          <ac:chgData name="David Lauriski" userId="90cc6fb6-7cc0-40d1-a7b4-1184952845f4" providerId="ADAL" clId="{36B47FDE-5EAE-4A9A-8BD8-EB64593C6B7F}" dt="2026-04-23T21:38:45.861" v="555" actId="1037"/>
          <ac:spMkLst>
            <pc:docMk/>
            <pc:sldMk cId="2666650709" sldId="264"/>
            <ac:spMk id="5" creationId="{062C56E4-A332-3EBB-A976-6A2FA5ACF8B4}"/>
          </ac:spMkLst>
        </pc:spChg>
        <pc:spChg chg="del mod modVis">
          <ac:chgData name="David Lauriski" userId="90cc6fb6-7cc0-40d1-a7b4-1184952845f4" providerId="ADAL" clId="{36B47FDE-5EAE-4A9A-8BD8-EB64593C6B7F}" dt="2026-04-23T21:37:30.694" v="541" actId="478"/>
          <ac:spMkLst>
            <pc:docMk/>
            <pc:sldMk cId="2666650709" sldId="264"/>
            <ac:spMk id="6" creationId="{07EE14C6-7C7D-6BF2-1DD1-39663428D6BD}"/>
          </ac:spMkLst>
        </pc:spChg>
        <pc:spChg chg="mod modVis">
          <ac:chgData name="David Lauriski" userId="90cc6fb6-7cc0-40d1-a7b4-1184952845f4" providerId="ADAL" clId="{36B47FDE-5EAE-4A9A-8BD8-EB64593C6B7F}" dt="2026-04-23T21:38:23.011" v="551" actId="14429"/>
          <ac:spMkLst>
            <pc:docMk/>
            <pc:sldMk cId="2666650709" sldId="264"/>
            <ac:spMk id="8" creationId="{321B0F01-F5AB-E60F-09E8-BFF3488820BD}"/>
          </ac:spMkLst>
        </pc:spChg>
        <pc:spChg chg="mod">
          <ac:chgData name="David Lauriski" userId="90cc6fb6-7cc0-40d1-a7b4-1184952845f4" providerId="ADAL" clId="{36B47FDE-5EAE-4A9A-8BD8-EB64593C6B7F}" dt="2026-04-23T21:33:43.400" v="376" actId="255"/>
          <ac:spMkLst>
            <pc:docMk/>
            <pc:sldMk cId="2666650709" sldId="264"/>
            <ac:spMk id="11" creationId="{2B1CF51B-5128-032C-1656-74DE0F00194F}"/>
          </ac:spMkLst>
        </pc:spChg>
        <pc:spChg chg="mod">
          <ac:chgData name="David Lauriski" userId="90cc6fb6-7cc0-40d1-a7b4-1184952845f4" providerId="ADAL" clId="{36B47FDE-5EAE-4A9A-8BD8-EB64593C6B7F}" dt="2026-04-23T21:36:46.676" v="525" actId="255"/>
          <ac:spMkLst>
            <pc:docMk/>
            <pc:sldMk cId="2666650709" sldId="264"/>
            <ac:spMk id="15" creationId="{C47551E3-6329-5D39-5BA5-DC508703A683}"/>
          </ac:spMkLst>
        </pc:spChg>
        <pc:spChg chg="mod">
          <ac:chgData name="David Lauriski" userId="90cc6fb6-7cc0-40d1-a7b4-1184952845f4" providerId="ADAL" clId="{36B47FDE-5EAE-4A9A-8BD8-EB64593C6B7F}" dt="2026-04-23T21:36:50.474" v="526" actId="255"/>
          <ac:spMkLst>
            <pc:docMk/>
            <pc:sldMk cId="2666650709" sldId="264"/>
            <ac:spMk id="16" creationId="{374B8879-4377-EDB4-BFBF-F3CEED0AAFE7}"/>
          </ac:spMkLst>
        </pc:spChg>
        <pc:spChg chg="mod modVis">
          <ac:chgData name="David Lauriski" userId="90cc6fb6-7cc0-40d1-a7b4-1184952845f4" providerId="ADAL" clId="{36B47FDE-5EAE-4A9A-8BD8-EB64593C6B7F}" dt="2026-04-23T21:38:22.683" v="550" actId="14429"/>
          <ac:spMkLst>
            <pc:docMk/>
            <pc:sldMk cId="2666650709" sldId="264"/>
            <ac:spMk id="17" creationId="{99C9ECA4-EA29-199F-6246-A9B7E7730A38}"/>
          </ac:spMkLst>
        </pc:spChg>
        <pc:spChg chg="mod modVis">
          <ac:chgData name="David Lauriski" userId="90cc6fb6-7cc0-40d1-a7b4-1184952845f4" providerId="ADAL" clId="{36B47FDE-5EAE-4A9A-8BD8-EB64593C6B7F}" dt="2026-04-23T21:38:22.340" v="549" actId="14429"/>
          <ac:spMkLst>
            <pc:docMk/>
            <pc:sldMk cId="2666650709" sldId="264"/>
            <ac:spMk id="18" creationId="{F0C6E0DF-7F6B-5E43-51BC-55D5E5397741}"/>
          </ac:spMkLst>
        </pc:spChg>
        <pc:spChg chg="mod modVis">
          <ac:chgData name="David Lauriski" userId="90cc6fb6-7cc0-40d1-a7b4-1184952845f4" providerId="ADAL" clId="{36B47FDE-5EAE-4A9A-8BD8-EB64593C6B7F}" dt="2026-04-23T21:38:23.315" v="552" actId="14429"/>
          <ac:spMkLst>
            <pc:docMk/>
            <pc:sldMk cId="2666650709" sldId="264"/>
            <ac:spMk id="19" creationId="{5ABA1D89-6CAD-BD3D-9747-BDE4A2DCA612}"/>
          </ac:spMkLst>
        </pc:spChg>
        <pc:spChg chg="mod modVis">
          <ac:chgData name="David Lauriski" userId="90cc6fb6-7cc0-40d1-a7b4-1184952845f4" providerId="ADAL" clId="{36B47FDE-5EAE-4A9A-8BD8-EB64593C6B7F}" dt="2026-04-23T21:38:21.988" v="548" actId="14429"/>
          <ac:spMkLst>
            <pc:docMk/>
            <pc:sldMk cId="2666650709" sldId="264"/>
            <ac:spMk id="20" creationId="{7FB23C61-2C3A-3D96-77C5-E8707EA494E1}"/>
          </ac:spMkLst>
        </pc:spChg>
        <pc:spChg chg="mod modVis">
          <ac:chgData name="David Lauriski" userId="90cc6fb6-7cc0-40d1-a7b4-1184952845f4" providerId="ADAL" clId="{36B47FDE-5EAE-4A9A-8BD8-EB64593C6B7F}" dt="2026-04-23T21:38:21.628" v="547" actId="14429"/>
          <ac:spMkLst>
            <pc:docMk/>
            <pc:sldMk cId="2666650709" sldId="264"/>
            <ac:spMk id="21" creationId="{6C07E5DC-E266-136F-D3B6-BD34BA16FFDF}"/>
          </ac:spMkLst>
        </pc:spChg>
        <pc:spChg chg="mod">
          <ac:chgData name="David Lauriski" userId="90cc6fb6-7cc0-40d1-a7b4-1184952845f4" providerId="ADAL" clId="{36B47FDE-5EAE-4A9A-8BD8-EB64593C6B7F}" dt="2026-04-23T21:34:36.747" v="421" actId="255"/>
          <ac:spMkLst>
            <pc:docMk/>
            <pc:sldMk cId="2666650709" sldId="264"/>
            <ac:spMk id="22" creationId="{BCD4A87B-9BD2-5E2F-2ECA-C077BADCAB14}"/>
          </ac:spMkLst>
        </pc:spChg>
        <pc:spChg chg="mod">
          <ac:chgData name="David Lauriski" userId="90cc6fb6-7cc0-40d1-a7b4-1184952845f4" providerId="ADAL" clId="{36B47FDE-5EAE-4A9A-8BD8-EB64593C6B7F}" dt="2026-04-23T21:32:43.076" v="307" actId="20577"/>
          <ac:spMkLst>
            <pc:docMk/>
            <pc:sldMk cId="2666650709" sldId="264"/>
            <ac:spMk id="23" creationId="{96B97411-46EA-B3A6-9B81-84527CC4527E}"/>
          </ac:spMkLst>
        </pc:spChg>
        <pc:spChg chg="mod">
          <ac:chgData name="David Lauriski" userId="90cc6fb6-7cc0-40d1-a7b4-1184952845f4" providerId="ADAL" clId="{36B47FDE-5EAE-4A9A-8BD8-EB64593C6B7F}" dt="2026-04-23T21:33:47.908" v="386" actId="20577"/>
          <ac:spMkLst>
            <pc:docMk/>
            <pc:sldMk cId="2666650709" sldId="264"/>
            <ac:spMk id="24" creationId="{F75467A1-78F7-643C-721C-CB879D8B5FA7}"/>
          </ac:spMkLst>
        </pc:spChg>
        <pc:spChg chg="mod">
          <ac:chgData name="David Lauriski" userId="90cc6fb6-7cc0-40d1-a7b4-1184952845f4" providerId="ADAL" clId="{36B47FDE-5EAE-4A9A-8BD8-EB64593C6B7F}" dt="2026-04-23T21:34:33.104" v="420" actId="255"/>
          <ac:spMkLst>
            <pc:docMk/>
            <pc:sldMk cId="2666650709" sldId="264"/>
            <ac:spMk id="25" creationId="{69D35F83-6205-63A4-D3F7-77536AD531AF}"/>
          </ac:spMkLst>
        </pc:spChg>
      </pc:sldChg>
      <pc:sldChg chg="modSp mod modNotesTx">
        <pc:chgData name="David Lauriski" userId="90cc6fb6-7cc0-40d1-a7b4-1184952845f4" providerId="ADAL" clId="{36B47FDE-5EAE-4A9A-8BD8-EB64593C6B7F}" dt="2026-04-23T21:37:57.248" v="544" actId="6549"/>
        <pc:sldMkLst>
          <pc:docMk/>
          <pc:sldMk cId="1554335993" sldId="265"/>
        </pc:sldMkLst>
        <pc:spChg chg="mod">
          <ac:chgData name="David Lauriski" userId="90cc6fb6-7cc0-40d1-a7b4-1184952845f4" providerId="ADAL" clId="{36B47FDE-5EAE-4A9A-8BD8-EB64593C6B7F}" dt="2026-04-23T21:36:18.651" v="510" actId="255"/>
          <ac:spMkLst>
            <pc:docMk/>
            <pc:sldMk cId="1554335993" sldId="265"/>
            <ac:spMk id="4" creationId="{A68BD439-AADE-0A0C-C234-083E89CA6854}"/>
          </ac:spMkLst>
        </pc:spChg>
        <pc:spChg chg="mod">
          <ac:chgData name="David Lauriski" userId="90cc6fb6-7cc0-40d1-a7b4-1184952845f4" providerId="ADAL" clId="{36B47FDE-5EAE-4A9A-8BD8-EB64593C6B7F}" dt="2026-04-23T21:36:12.258" v="508" actId="255"/>
          <ac:spMkLst>
            <pc:docMk/>
            <pc:sldMk cId="1554335993" sldId="265"/>
            <ac:spMk id="5" creationId="{63C403EF-0435-F4C3-2E13-D840270117A6}"/>
          </ac:spMkLst>
        </pc:spChg>
        <pc:spChg chg="mod">
          <ac:chgData name="David Lauriski" userId="90cc6fb6-7cc0-40d1-a7b4-1184952845f4" providerId="ADAL" clId="{36B47FDE-5EAE-4A9A-8BD8-EB64593C6B7F}" dt="2026-04-23T21:36:15.585" v="509" actId="255"/>
          <ac:spMkLst>
            <pc:docMk/>
            <pc:sldMk cId="1554335993" sldId="265"/>
            <ac:spMk id="6" creationId="{8C750D03-1CDC-4427-ED2F-5BB32850B495}"/>
          </ac:spMkLst>
        </pc:spChg>
        <pc:spChg chg="mod">
          <ac:chgData name="David Lauriski" userId="90cc6fb6-7cc0-40d1-a7b4-1184952845f4" providerId="ADAL" clId="{36B47FDE-5EAE-4A9A-8BD8-EB64593C6B7F}" dt="2026-04-23T21:36:26.730" v="512" actId="255"/>
          <ac:spMkLst>
            <pc:docMk/>
            <pc:sldMk cId="1554335993" sldId="265"/>
            <ac:spMk id="7" creationId="{F49C39A2-1A71-1E6A-716D-04655C2BA8C6}"/>
          </ac:spMkLst>
        </pc:spChg>
        <pc:spChg chg="mod">
          <ac:chgData name="David Lauriski" userId="90cc6fb6-7cc0-40d1-a7b4-1184952845f4" providerId="ADAL" clId="{36B47FDE-5EAE-4A9A-8BD8-EB64593C6B7F}" dt="2026-04-23T21:35:22.662" v="477" actId="20577"/>
          <ac:spMkLst>
            <pc:docMk/>
            <pc:sldMk cId="1554335993" sldId="265"/>
            <ac:spMk id="9" creationId="{82CFF5B0-8700-CB80-7303-C62E3FD4F956}"/>
          </ac:spMkLst>
        </pc:spChg>
        <pc:spChg chg="mod">
          <ac:chgData name="David Lauriski" userId="90cc6fb6-7cc0-40d1-a7b4-1184952845f4" providerId="ADAL" clId="{36B47FDE-5EAE-4A9A-8BD8-EB64593C6B7F}" dt="2026-04-23T21:36:23.706" v="511" actId="255"/>
          <ac:spMkLst>
            <pc:docMk/>
            <pc:sldMk cId="1554335993" sldId="265"/>
            <ac:spMk id="10" creationId="{2EBBE109-F251-2F7C-FCB2-ABB9110A5702}"/>
          </ac:spMkLst>
        </pc:spChg>
        <pc:spChg chg="mod">
          <ac:chgData name="David Lauriski" userId="90cc6fb6-7cc0-40d1-a7b4-1184952845f4" providerId="ADAL" clId="{36B47FDE-5EAE-4A9A-8BD8-EB64593C6B7F}" dt="2026-04-23T21:36:29.648" v="513" actId="255"/>
          <ac:spMkLst>
            <pc:docMk/>
            <pc:sldMk cId="1554335993" sldId="265"/>
            <ac:spMk id="17" creationId="{B7863D2D-74F2-4030-FD42-6B083AFC0581}"/>
          </ac:spMkLst>
        </pc:spChg>
        <pc:spChg chg="mod">
          <ac:chgData name="David Lauriski" userId="90cc6fb6-7cc0-40d1-a7b4-1184952845f4" providerId="ADAL" clId="{36B47FDE-5EAE-4A9A-8BD8-EB64593C6B7F}" dt="2026-04-23T21:32:48.204" v="320" actId="20577"/>
          <ac:spMkLst>
            <pc:docMk/>
            <pc:sldMk cId="1554335993" sldId="265"/>
            <ac:spMk id="23" creationId="{B5DFF2D0-67B3-6235-4871-12BAFEDD0CE3}"/>
          </ac:spMkLst>
        </pc:spChg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444773150" sldId="266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563817936" sldId="267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594186591" sldId="268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116646448" sldId="275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351904427" sldId="276"/>
        </pc:sldMkLst>
      </pc:sldChg>
      <pc:sldChg chg="del">
        <pc:chgData name="David Lauriski" userId="90cc6fb6-7cc0-40d1-a7b4-1184952845f4" providerId="ADAL" clId="{36B47FDE-5EAE-4A9A-8BD8-EB64593C6B7F}" dt="2026-04-23T21:23:58.706" v="196" actId="2696"/>
        <pc:sldMkLst>
          <pc:docMk/>
          <pc:sldMk cId="680021592" sldId="277"/>
        </pc:sldMkLst>
      </pc:sldChg>
      <pc:sldChg chg="del">
        <pc:chgData name="David Lauriski" userId="90cc6fb6-7cc0-40d1-a7b4-1184952845f4" providerId="ADAL" clId="{36B47FDE-5EAE-4A9A-8BD8-EB64593C6B7F}" dt="2026-04-23T21:24:01.927" v="197" actId="2696"/>
        <pc:sldMkLst>
          <pc:docMk/>
          <pc:sldMk cId="863126668" sldId="278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178294866" sldId="279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190299356" sldId="280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993703659" sldId="281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137312193" sldId="282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509524161" sldId="283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384777916" sldId="284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34749049" sldId="285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068060915" sldId="286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476456759" sldId="287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622666507" sldId="288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576595875" sldId="289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376819148" sldId="290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077277588" sldId="291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979937113" sldId="293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165852882" sldId="294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145102097" sldId="295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389995035" sldId="297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574172743" sldId="298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322350626" sldId="299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244628551" sldId="300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706661755" sldId="301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090826219" sldId="302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877390813" sldId="303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211621432" sldId="304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09341448" sldId="305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537917297" sldId="306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238907435" sldId="307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912906092" sldId="308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4229587771" sldId="309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419481294" sldId="310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353602872" sldId="311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614609105" sldId="312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441933291" sldId="313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998605082" sldId="314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406568372" sldId="315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822586842" sldId="316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3659214957" sldId="317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760010101" sldId="318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902880000" sldId="319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934470625" sldId="320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94093063" sldId="321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81378681" sldId="322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1944297983" sldId="323"/>
        </pc:sldMkLst>
      </pc:sldChg>
      <pc:sldChg chg="del">
        <pc:chgData name="David Lauriski" userId="90cc6fb6-7cc0-40d1-a7b4-1184952845f4" providerId="ADAL" clId="{36B47FDE-5EAE-4A9A-8BD8-EB64593C6B7F}" dt="2026-04-23T21:37:46.642" v="543" actId="47"/>
        <pc:sldMkLst>
          <pc:docMk/>
          <pc:sldMk cId="2351223845" sldId="32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D9A3F-39B4-4395-A9AF-4D2280466B53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E051D-5EBB-47EC-9E97-6CE4A1578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51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E051D-5EBB-47EC-9E97-6CE4A15789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6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E051D-5EBB-47EC-9E97-6CE4A15789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63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085" y="170978"/>
            <a:ext cx="10356915" cy="582576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DF55106-BA85-A046-A450-43480962F8F7}"/>
              </a:ext>
            </a:extLst>
          </p:cNvPr>
          <p:cNvSpPr/>
          <p:nvPr/>
        </p:nvSpPr>
        <p:spPr>
          <a:xfrm>
            <a:off x="-48638" y="-9728"/>
            <a:ext cx="12260094" cy="6265544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82356" y="6356352"/>
            <a:ext cx="3371044" cy="382553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395371" y="2243579"/>
            <a:ext cx="10803672" cy="719056"/>
          </a:xfrm>
        </p:spPr>
        <p:txBody>
          <a:bodyPr>
            <a:normAutofit/>
          </a:bodyPr>
          <a:lstStyle>
            <a:lvl1pPr>
              <a:defRPr b="1" i="0">
                <a:solidFill>
                  <a:schemeClr val="bg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5400">
                <a:solidFill>
                  <a:schemeClr val="bg1"/>
                </a:solidFill>
              </a:rPr>
              <a:t>Click to edit Master title style</a:t>
            </a:r>
            <a:endParaRPr lang="en-US" sz="5400" dirty="0">
              <a:solidFill>
                <a:schemeClr val="bg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520878" y="3287006"/>
            <a:ext cx="911199" cy="0"/>
          </a:xfrm>
          <a:prstGeom prst="line">
            <a:avLst/>
          </a:prstGeom>
          <a:ln w="28575">
            <a:solidFill>
              <a:srgbClr val="D249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08E7ABF0-DEE6-F34C-98A7-7FC5808DF58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3" y="6247496"/>
            <a:ext cx="3075155" cy="6359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8B3FD82-CB41-C84B-B706-06F09C4B7CF1}"/>
              </a:ext>
            </a:extLst>
          </p:cNvPr>
          <p:cNvSpPr txBox="1"/>
          <p:nvPr/>
        </p:nvSpPr>
        <p:spPr>
          <a:xfrm>
            <a:off x="7478040" y="6407925"/>
            <a:ext cx="44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solidFill>
                  <a:srgbClr val="21314D"/>
                </a:solidFill>
                <a:latin typeface="+mn-lt"/>
                <a:ea typeface="Gotham Bold" charset="0"/>
                <a:cs typeface="Arial" panose="020B0604020202020204" pitchFamily="34" charset="0"/>
              </a:rPr>
              <a:t>MINES</a:t>
            </a:r>
            <a:r>
              <a:rPr lang="en-US" sz="1800" b="1" i="0" dirty="0">
                <a:solidFill>
                  <a:srgbClr val="D2492A"/>
                </a:solidFill>
                <a:latin typeface="+mn-lt"/>
                <a:ea typeface="Gotham Bold" charset="0"/>
                <a:cs typeface="Arial" panose="020B0604020202020204" pitchFamily="34" charset="0"/>
              </a:rPr>
              <a:t>.</a:t>
            </a:r>
            <a:r>
              <a:rPr lang="en-US" sz="1800" b="0" i="0" dirty="0">
                <a:solidFill>
                  <a:srgbClr val="92A2BD"/>
                </a:solidFill>
                <a:latin typeface="+mn-lt"/>
                <a:ea typeface="Gotham Book" charset="0"/>
                <a:cs typeface="Arial" panose="020B0604020202020204" pitchFamily="34" charset="0"/>
              </a:rPr>
              <a:t>EDU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395371" y="3737295"/>
            <a:ext cx="9144000" cy="1655762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>
                <a:solidFill>
                  <a:schemeClr val="bg1"/>
                </a:solidFill>
              </a:rPr>
              <a:t>Click to edit Master subtitle style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3429AB2-51CA-D34A-933D-348196C30A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4256" y="-12784"/>
            <a:ext cx="6962859" cy="659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61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1314D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lnSpc>
                <a:spcPct val="110000"/>
              </a:lnSpc>
              <a:spcBef>
                <a:spcPts val="1000"/>
              </a:spcBef>
              <a:defRPr sz="3200">
                <a:latin typeface="+mn-lt"/>
                <a:cs typeface="Arial" panose="020B0604020202020204" pitchFamily="34" charset="0"/>
              </a:defRPr>
            </a:lvl1pPr>
            <a:lvl2pPr>
              <a:lnSpc>
                <a:spcPct val="110000"/>
              </a:lnSpc>
              <a:spcBef>
                <a:spcPts val="1000"/>
              </a:spcBef>
              <a:defRPr sz="2800">
                <a:latin typeface="+mn-lt"/>
                <a:cs typeface="Arial" panose="020B0604020202020204" pitchFamily="34" charset="0"/>
              </a:defRPr>
            </a:lvl2pPr>
            <a:lvl3pPr>
              <a:lnSpc>
                <a:spcPct val="110000"/>
              </a:lnSpc>
              <a:spcBef>
                <a:spcPts val="1000"/>
              </a:spcBef>
              <a:defRPr sz="2400">
                <a:latin typeface="+mn-lt"/>
                <a:cs typeface="Arial" panose="020B0604020202020204" pitchFamily="34" charset="0"/>
              </a:defRPr>
            </a:lvl3pPr>
            <a:lvl4pPr>
              <a:lnSpc>
                <a:spcPct val="110000"/>
              </a:lnSpc>
              <a:spcBef>
                <a:spcPts val="1000"/>
              </a:spcBef>
              <a:defRPr sz="2000">
                <a:latin typeface="+mn-lt"/>
                <a:cs typeface="Arial" panose="020B0604020202020204" pitchFamily="34" charset="0"/>
              </a:defRPr>
            </a:lvl4pPr>
            <a:lvl5pPr>
              <a:lnSpc>
                <a:spcPct val="110000"/>
              </a:lnSpc>
              <a:spcBef>
                <a:spcPts val="1000"/>
              </a:spcBef>
              <a:defRPr sz="2000">
                <a:latin typeface="+mn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000"/>
              </a:spcBef>
              <a:buNone/>
              <a:defRPr sz="1600">
                <a:latin typeface="+mn-lt"/>
                <a:cs typeface="Arial" panose="020B0604020202020204" pitchFamily="34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7D5CF583-9B2B-4EEC-B46B-7C36D92CD65C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9728" y="6265545"/>
            <a:ext cx="12201728" cy="592455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816478-27A8-5948-917C-6E6357F4BB0B}"/>
              </a:ext>
            </a:extLst>
          </p:cNvPr>
          <p:cNvSpPr txBox="1"/>
          <p:nvPr/>
        </p:nvSpPr>
        <p:spPr>
          <a:xfrm>
            <a:off x="7478040" y="6398498"/>
            <a:ext cx="44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solidFill>
                  <a:schemeClr val="bg1"/>
                </a:solidFill>
                <a:latin typeface="+mn-lt"/>
                <a:ea typeface="Gotham Bold" charset="0"/>
                <a:cs typeface="Arial" panose="020B0604020202020204" pitchFamily="34" charset="0"/>
              </a:rPr>
              <a:t>MINES</a:t>
            </a:r>
            <a:r>
              <a:rPr lang="en-US" sz="1800" b="1" i="0" dirty="0">
                <a:solidFill>
                  <a:srgbClr val="D2492A"/>
                </a:solidFill>
                <a:latin typeface="+mn-lt"/>
                <a:ea typeface="Gotham Bold" charset="0"/>
                <a:cs typeface="Arial" panose="020B0604020202020204" pitchFamily="34" charset="0"/>
              </a:rPr>
              <a:t>.</a:t>
            </a:r>
            <a:r>
              <a:rPr lang="en-US" sz="1800" b="0" i="0" dirty="0">
                <a:solidFill>
                  <a:srgbClr val="92A2BD"/>
                </a:solidFill>
                <a:latin typeface="+mn-lt"/>
                <a:ea typeface="Gotham Book" charset="0"/>
                <a:cs typeface="Arial" panose="020B0604020202020204" pitchFamily="34" charset="0"/>
              </a:rPr>
              <a:t>EDU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BF518A-C728-101E-BD29-71FB6891659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3" y="6268330"/>
            <a:ext cx="3075155" cy="6296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158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0048" y="-10049"/>
            <a:ext cx="5183189" cy="6943412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0058" y="472281"/>
            <a:ext cx="3932237" cy="1600200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Copy goes here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73141" y="-10049"/>
            <a:ext cx="7008812" cy="6857999"/>
          </a:xfrm>
        </p:spPr>
        <p:txBody>
          <a:bodyPr/>
          <a:lstStyle>
            <a:lvl1pPr marL="0" indent="0">
              <a:buNone/>
              <a:defRPr sz="3200">
                <a:latin typeface="+mj-lt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0058" y="2072481"/>
            <a:ext cx="3932237" cy="3811588"/>
          </a:xfrm>
        </p:spPr>
        <p:txBody>
          <a:bodyPr>
            <a:normAutofit/>
          </a:bodyPr>
          <a:lstStyle>
            <a:lvl1pPr marL="457189" indent="-457189">
              <a:lnSpc>
                <a:spcPct val="110000"/>
              </a:lnSpc>
              <a:buFont typeface="Arial" charset="0"/>
              <a:buChar char="•"/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dirty="0"/>
              <a:t>Supporting text goes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809F088-E7F3-4DE6-9D3C-E93BEDDD0AE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3" y="6268330"/>
            <a:ext cx="3075155" cy="6296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1317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314D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lnSpc>
                <a:spcPct val="110000"/>
              </a:lnSpc>
              <a:spcBef>
                <a:spcPts val="1000"/>
              </a:spcBef>
              <a:defRPr>
                <a:latin typeface="+mj-lt"/>
                <a:cs typeface="Arial" panose="020B0604020202020204" pitchFamily="34" charset="0"/>
              </a:defRPr>
            </a:lvl1pPr>
            <a:lvl2pPr>
              <a:lnSpc>
                <a:spcPct val="110000"/>
              </a:lnSpc>
              <a:spcBef>
                <a:spcPts val="1000"/>
              </a:spcBef>
              <a:defRPr>
                <a:latin typeface="+mj-lt"/>
                <a:cs typeface="Arial" panose="020B0604020202020204" pitchFamily="34" charset="0"/>
              </a:defRPr>
            </a:lvl2pPr>
            <a:lvl3pPr>
              <a:lnSpc>
                <a:spcPct val="110000"/>
              </a:lnSpc>
              <a:spcBef>
                <a:spcPts val="1000"/>
              </a:spcBef>
              <a:defRPr>
                <a:latin typeface="+mj-lt"/>
                <a:cs typeface="Arial" panose="020B0604020202020204" pitchFamily="34" charset="0"/>
              </a:defRPr>
            </a:lvl3pPr>
            <a:lvl4pPr>
              <a:lnSpc>
                <a:spcPct val="110000"/>
              </a:lnSpc>
              <a:spcBef>
                <a:spcPts val="1000"/>
              </a:spcBef>
              <a:defRPr>
                <a:latin typeface="+mj-lt"/>
                <a:cs typeface="Arial" panose="020B0604020202020204" pitchFamily="34" charset="0"/>
              </a:defRPr>
            </a:lvl4pPr>
            <a:lvl5pPr>
              <a:lnSpc>
                <a:spcPct val="110000"/>
              </a:lnSpc>
              <a:spcBef>
                <a:spcPts val="1000"/>
              </a:spcBef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7D5CF583-9B2B-4EEC-B46B-7C36D92CD65C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0048" y="6265545"/>
            <a:ext cx="12202048" cy="601701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529638-9519-5646-BC6C-4C995584BC00}"/>
              </a:ext>
            </a:extLst>
          </p:cNvPr>
          <p:cNvSpPr txBox="1"/>
          <p:nvPr/>
        </p:nvSpPr>
        <p:spPr>
          <a:xfrm>
            <a:off x="7478040" y="6398498"/>
            <a:ext cx="44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solidFill>
                  <a:schemeClr val="bg1"/>
                </a:solidFill>
                <a:latin typeface="+mj-lt"/>
                <a:ea typeface="Gotham Bold" charset="0"/>
                <a:cs typeface="Arial" panose="020B0604020202020204" pitchFamily="34" charset="0"/>
              </a:rPr>
              <a:t>MINES</a:t>
            </a:r>
            <a:r>
              <a:rPr lang="en-US" sz="1800" b="1" i="0" dirty="0">
                <a:solidFill>
                  <a:srgbClr val="D2492A"/>
                </a:solidFill>
                <a:latin typeface="+mj-lt"/>
                <a:ea typeface="Gotham Bold" charset="0"/>
                <a:cs typeface="Arial" panose="020B0604020202020204" pitchFamily="34" charset="0"/>
              </a:rPr>
              <a:t>.</a:t>
            </a:r>
            <a:r>
              <a:rPr lang="en-US" sz="1800" b="0" i="0" dirty="0">
                <a:solidFill>
                  <a:srgbClr val="92A2BD"/>
                </a:solidFill>
                <a:latin typeface="+mj-lt"/>
                <a:ea typeface="Gotham Book" charset="0"/>
                <a:cs typeface="Arial" panose="020B0604020202020204" pitchFamily="34" charset="0"/>
              </a:rPr>
              <a:t>EDU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1A55E2-2EF5-5835-2C53-69B7F9A03ED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3" y="6268330"/>
            <a:ext cx="3075155" cy="6296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1360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21314D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>
            <a:lvl1pPr>
              <a:lnSpc>
                <a:spcPct val="110000"/>
              </a:lnSpc>
              <a:spcBef>
                <a:spcPts val="1000"/>
              </a:spcBef>
              <a:defRPr>
                <a:latin typeface="+mn-lt"/>
                <a:cs typeface="Arial" panose="020B0604020202020204" pitchFamily="34" charset="0"/>
              </a:defRPr>
            </a:lvl1pPr>
            <a:lvl2pPr>
              <a:lnSpc>
                <a:spcPct val="110000"/>
              </a:lnSpc>
              <a:spcBef>
                <a:spcPts val="1000"/>
              </a:spcBef>
              <a:defRPr>
                <a:latin typeface="+mn-lt"/>
                <a:cs typeface="Arial" panose="020B0604020202020204" pitchFamily="34" charset="0"/>
              </a:defRPr>
            </a:lvl2pPr>
            <a:lvl3pPr>
              <a:lnSpc>
                <a:spcPct val="110000"/>
              </a:lnSpc>
              <a:spcBef>
                <a:spcPts val="1000"/>
              </a:spcBef>
              <a:defRPr>
                <a:latin typeface="+mn-lt"/>
                <a:cs typeface="Arial" panose="020B0604020202020204" pitchFamily="34" charset="0"/>
              </a:defRPr>
            </a:lvl3pPr>
            <a:lvl4pPr>
              <a:lnSpc>
                <a:spcPct val="110000"/>
              </a:lnSpc>
              <a:spcBef>
                <a:spcPts val="1000"/>
              </a:spcBef>
              <a:defRPr>
                <a:latin typeface="+mn-lt"/>
                <a:cs typeface="Arial" panose="020B0604020202020204" pitchFamily="34" charset="0"/>
              </a:defRPr>
            </a:lvl4pPr>
            <a:lvl5pPr>
              <a:lnSpc>
                <a:spcPct val="110000"/>
              </a:lnSpc>
              <a:spcBef>
                <a:spcPts val="1000"/>
              </a:spcBef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7D5CF583-9B2B-4EEC-B46B-7C36D92CD65C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0048" y="6265545"/>
            <a:ext cx="12202048" cy="601701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06899B-D311-B446-8DBB-7D61E82846C1}"/>
              </a:ext>
            </a:extLst>
          </p:cNvPr>
          <p:cNvSpPr txBox="1"/>
          <p:nvPr/>
        </p:nvSpPr>
        <p:spPr>
          <a:xfrm>
            <a:off x="7478040" y="6398498"/>
            <a:ext cx="44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solidFill>
                  <a:schemeClr val="bg1"/>
                </a:solidFill>
                <a:latin typeface="+mn-lt"/>
                <a:ea typeface="Gotham Bold" charset="0"/>
                <a:cs typeface="Arial" panose="020B0604020202020204" pitchFamily="34" charset="0"/>
              </a:rPr>
              <a:t>MINES</a:t>
            </a:r>
            <a:r>
              <a:rPr lang="en-US" sz="1800" b="1" i="0" dirty="0">
                <a:solidFill>
                  <a:srgbClr val="D2492A"/>
                </a:solidFill>
                <a:latin typeface="+mn-lt"/>
                <a:ea typeface="Gotham Bold" charset="0"/>
                <a:cs typeface="Arial" panose="020B0604020202020204" pitchFamily="34" charset="0"/>
              </a:rPr>
              <a:t>.</a:t>
            </a:r>
            <a:r>
              <a:rPr lang="en-US" sz="1800" b="0" i="0" dirty="0">
                <a:solidFill>
                  <a:srgbClr val="92A2BD"/>
                </a:solidFill>
                <a:latin typeface="+mn-lt"/>
                <a:ea typeface="Gotham Book" charset="0"/>
                <a:cs typeface="Arial" panose="020B0604020202020204" pitchFamily="34" charset="0"/>
              </a:rPr>
              <a:t>EDU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E14A88-454B-B79E-FFC4-9529D2FF75E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3" y="6268330"/>
            <a:ext cx="3075155" cy="6296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1641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– Solid G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914400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rgbClr val="21314D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</a:t>
            </a:r>
            <a:br>
              <a:rPr lang="en-US" dirty="0"/>
            </a:br>
            <a:r>
              <a:rPr lang="en-US" dirty="0"/>
              <a:t>here and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9144000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rgbClr val="CC4628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914400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rgbClr val="21314D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5B8921-7DA7-C065-A19E-11DF6CED2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128" y="29853"/>
            <a:ext cx="2275550" cy="120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238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9728" y="-9729"/>
            <a:ext cx="12201728" cy="6265545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709740"/>
            <a:ext cx="10515600" cy="2852737"/>
          </a:xfrm>
        </p:spPr>
        <p:txBody>
          <a:bodyPr anchor="b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92A2B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subhead goes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715021-AF61-AF4F-9B48-1343FD8CB059}"/>
              </a:ext>
            </a:extLst>
          </p:cNvPr>
          <p:cNvSpPr txBox="1"/>
          <p:nvPr/>
        </p:nvSpPr>
        <p:spPr>
          <a:xfrm>
            <a:off x="7478040" y="6407925"/>
            <a:ext cx="44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solidFill>
                  <a:srgbClr val="21314D"/>
                </a:solidFill>
                <a:latin typeface="Arial" panose="020B0604020202020204" pitchFamily="34" charset="0"/>
                <a:ea typeface="Gotham Bold" charset="0"/>
                <a:cs typeface="Arial" panose="020B0604020202020204" pitchFamily="34" charset="0"/>
              </a:rPr>
              <a:t>MINES</a:t>
            </a:r>
            <a:r>
              <a:rPr lang="en-US" sz="1800" b="1" i="0" dirty="0">
                <a:solidFill>
                  <a:srgbClr val="D2492A"/>
                </a:solidFill>
                <a:latin typeface="Arial" panose="020B0604020202020204" pitchFamily="34" charset="0"/>
                <a:ea typeface="Gotham Bold" charset="0"/>
                <a:cs typeface="Arial" panose="020B0604020202020204" pitchFamily="34" charset="0"/>
              </a:rPr>
              <a:t>.</a:t>
            </a:r>
            <a:r>
              <a:rPr lang="en-US" sz="1800" b="0" i="0" dirty="0">
                <a:solidFill>
                  <a:srgbClr val="92A2BD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EDU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D50743-2A40-E5B1-0E67-6575C1E1110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3" y="6247496"/>
            <a:ext cx="3075155" cy="6359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47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solidFill>
                  <a:srgbClr val="21314D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-9728" y="6265545"/>
            <a:ext cx="12201728" cy="601701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0000"/>
              </a:lnSpc>
              <a:spcBef>
                <a:spcPts val="1000"/>
              </a:spcBef>
              <a:defRPr>
                <a:latin typeface="+mj-lt"/>
                <a:cs typeface="Arial" panose="020B0604020202020204" pitchFamily="34" charset="0"/>
              </a:defRPr>
            </a:lvl1pPr>
            <a:lvl2pPr>
              <a:lnSpc>
                <a:spcPct val="110000"/>
              </a:lnSpc>
              <a:spcBef>
                <a:spcPts val="1000"/>
              </a:spcBef>
              <a:defRPr>
                <a:latin typeface="+mj-lt"/>
                <a:cs typeface="Arial" panose="020B0604020202020204" pitchFamily="34" charset="0"/>
              </a:defRPr>
            </a:lvl2pPr>
            <a:lvl3pPr>
              <a:lnSpc>
                <a:spcPct val="110000"/>
              </a:lnSpc>
              <a:spcBef>
                <a:spcPts val="1000"/>
              </a:spcBef>
              <a:defRPr>
                <a:latin typeface="+mj-lt"/>
                <a:cs typeface="Arial" panose="020B0604020202020204" pitchFamily="34" charset="0"/>
              </a:defRPr>
            </a:lvl3pPr>
            <a:lvl4pPr>
              <a:lnSpc>
                <a:spcPct val="110000"/>
              </a:lnSpc>
              <a:spcBef>
                <a:spcPts val="1000"/>
              </a:spcBef>
              <a:defRPr>
                <a:latin typeface="+mj-lt"/>
                <a:cs typeface="Arial" panose="020B0604020202020204" pitchFamily="34" charset="0"/>
              </a:defRPr>
            </a:lvl4pPr>
            <a:lvl5pPr>
              <a:lnSpc>
                <a:spcPct val="110000"/>
              </a:lnSpc>
              <a:spcBef>
                <a:spcPts val="1000"/>
              </a:spcBef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478040" y="6398498"/>
            <a:ext cx="44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solidFill>
                  <a:schemeClr val="bg1"/>
                </a:solidFill>
                <a:latin typeface="+mj-lt"/>
                <a:ea typeface="Gotham Bold" charset="0"/>
                <a:cs typeface="Arial" panose="020B0604020202020204" pitchFamily="34" charset="0"/>
              </a:rPr>
              <a:t>MINES</a:t>
            </a:r>
            <a:r>
              <a:rPr lang="en-US" sz="1800" b="1" i="0" dirty="0">
                <a:solidFill>
                  <a:srgbClr val="D2492A"/>
                </a:solidFill>
                <a:latin typeface="+mj-lt"/>
                <a:ea typeface="Gotham Bold" charset="0"/>
                <a:cs typeface="Arial" panose="020B0604020202020204" pitchFamily="34" charset="0"/>
              </a:rPr>
              <a:t>.</a:t>
            </a:r>
            <a:r>
              <a:rPr lang="en-US" sz="1800" b="0" i="0" dirty="0">
                <a:solidFill>
                  <a:srgbClr val="92A2BD"/>
                </a:solidFill>
                <a:latin typeface="+mj-lt"/>
                <a:ea typeface="Gotham Book" charset="0"/>
                <a:cs typeface="Arial" panose="020B0604020202020204" pitchFamily="34" charset="0"/>
              </a:rPr>
              <a:t>EDU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594542-0B1C-1F73-14BB-FFC2253D667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3" y="6268330"/>
            <a:ext cx="3075155" cy="6296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3779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31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D5CF583-9B2B-4EEC-B46B-7C36D92CD65C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9728" y="6265545"/>
            <a:ext cx="12201728" cy="592455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729617-3EE6-934F-B272-92B6163ABCA3}"/>
              </a:ext>
            </a:extLst>
          </p:cNvPr>
          <p:cNvSpPr txBox="1"/>
          <p:nvPr/>
        </p:nvSpPr>
        <p:spPr>
          <a:xfrm>
            <a:off x="7478040" y="6398498"/>
            <a:ext cx="44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solidFill>
                  <a:schemeClr val="bg1"/>
                </a:solidFill>
                <a:latin typeface="Arial" panose="020B0604020202020204" pitchFamily="34" charset="0"/>
                <a:ea typeface="Gotham Bold" charset="0"/>
                <a:cs typeface="Arial" panose="020B0604020202020204" pitchFamily="34" charset="0"/>
              </a:rPr>
              <a:t>MINES</a:t>
            </a:r>
            <a:r>
              <a:rPr lang="en-US" sz="1800" b="1" i="0" dirty="0">
                <a:solidFill>
                  <a:srgbClr val="D2492A"/>
                </a:solidFill>
                <a:latin typeface="Arial" panose="020B0604020202020204" pitchFamily="34" charset="0"/>
                <a:ea typeface="Gotham Bold" charset="0"/>
                <a:cs typeface="Arial" panose="020B0604020202020204" pitchFamily="34" charset="0"/>
              </a:rPr>
              <a:t>.</a:t>
            </a:r>
            <a:r>
              <a:rPr lang="en-US" sz="1800" b="0" i="0" dirty="0">
                <a:solidFill>
                  <a:srgbClr val="92A2BD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EDU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C0A90D-656C-D8C0-D326-1ABF4867AD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3" y="6268330"/>
            <a:ext cx="3075155" cy="6296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8019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solidFill>
                  <a:srgbClr val="2131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>
            <a:lvl1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10000"/>
              </a:lnSpc>
              <a:spcBef>
                <a:spcPts val="10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D5CF583-9B2B-4EEC-B46B-7C36D92CD65C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9728" y="6265545"/>
            <a:ext cx="12201728" cy="592455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053E08-80AB-B043-979E-87B7A1E7EB21}"/>
              </a:ext>
            </a:extLst>
          </p:cNvPr>
          <p:cNvSpPr txBox="1"/>
          <p:nvPr/>
        </p:nvSpPr>
        <p:spPr>
          <a:xfrm>
            <a:off x="7478040" y="6398498"/>
            <a:ext cx="44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solidFill>
                  <a:schemeClr val="bg1"/>
                </a:solidFill>
                <a:latin typeface="Arial" panose="020B0604020202020204" pitchFamily="34" charset="0"/>
                <a:ea typeface="Gotham Bold" charset="0"/>
                <a:cs typeface="Arial" panose="020B0604020202020204" pitchFamily="34" charset="0"/>
              </a:rPr>
              <a:t>MINES</a:t>
            </a:r>
            <a:r>
              <a:rPr lang="en-US" sz="1800" b="1" i="0" dirty="0">
                <a:solidFill>
                  <a:srgbClr val="D2492A"/>
                </a:solidFill>
                <a:latin typeface="Arial" panose="020B0604020202020204" pitchFamily="34" charset="0"/>
                <a:ea typeface="Gotham Bold" charset="0"/>
                <a:cs typeface="Arial" panose="020B0604020202020204" pitchFamily="34" charset="0"/>
              </a:rPr>
              <a:t>.</a:t>
            </a:r>
            <a:r>
              <a:rPr lang="en-US" sz="1800" b="0" i="0" dirty="0">
                <a:solidFill>
                  <a:srgbClr val="92A2BD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EDU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590815-8E45-9B14-9F0C-B65F7A2060D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3" y="6268330"/>
            <a:ext cx="3075155" cy="6296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01967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31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D5CF583-9B2B-4EEC-B46B-7C36D92CD65C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728" y="6265545"/>
            <a:ext cx="12201728" cy="592455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A0EA07-1225-FE4C-917E-74A024F5E428}"/>
              </a:ext>
            </a:extLst>
          </p:cNvPr>
          <p:cNvSpPr txBox="1"/>
          <p:nvPr/>
        </p:nvSpPr>
        <p:spPr>
          <a:xfrm>
            <a:off x="7478040" y="6398498"/>
            <a:ext cx="44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solidFill>
                  <a:schemeClr val="bg1"/>
                </a:solidFill>
                <a:latin typeface="Arial" panose="020B0604020202020204" pitchFamily="34" charset="0"/>
                <a:ea typeface="Gotham Bold" charset="0"/>
                <a:cs typeface="Arial" panose="020B0604020202020204" pitchFamily="34" charset="0"/>
              </a:rPr>
              <a:t>MINES</a:t>
            </a:r>
            <a:r>
              <a:rPr lang="en-US" sz="1800" b="1" i="0" dirty="0">
                <a:solidFill>
                  <a:srgbClr val="D2492A"/>
                </a:solidFill>
                <a:latin typeface="Arial" panose="020B0604020202020204" pitchFamily="34" charset="0"/>
                <a:ea typeface="Gotham Bold" charset="0"/>
                <a:cs typeface="Arial" panose="020B0604020202020204" pitchFamily="34" charset="0"/>
              </a:rPr>
              <a:t>.</a:t>
            </a:r>
            <a:r>
              <a:rPr lang="en-US" sz="1800" b="0" i="0" dirty="0">
                <a:solidFill>
                  <a:srgbClr val="92A2BD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EDU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5A0486-3E3D-B7B3-4023-583DB0A439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3" y="6268330"/>
            <a:ext cx="3075155" cy="6296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92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D5CF583-9B2B-4EEC-B46B-7C36D92CD65C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134BE43-8C3A-409A-BDD4-6F0C2510D65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557703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195860-2CCD-1BF3-2ABA-D0CFB21BB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2436"/>
            <a:ext cx="10515600" cy="132556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131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448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0048" y="-10048"/>
            <a:ext cx="12202048" cy="6868048"/>
          </a:xfrm>
          <a:prstGeom prst="rect">
            <a:avLst/>
          </a:prstGeom>
          <a:solidFill>
            <a:srgbClr val="2131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25E2E4-05B3-B9EC-A480-E55FE3BFE9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4256" y="-12784"/>
            <a:ext cx="6962859" cy="659958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46399" y="2531096"/>
            <a:ext cx="9144000" cy="1655762"/>
          </a:xfrm>
        </p:spPr>
        <p:txBody>
          <a:bodyPr>
            <a:normAutofit/>
          </a:bodyPr>
          <a:lstStyle>
            <a:lvl1pPr marL="0" indent="0">
              <a:buNone/>
              <a:defRPr sz="4000" b="0" i="0">
                <a:solidFill>
                  <a:schemeClr val="bg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“Quote goes here.”</a:t>
            </a:r>
          </a:p>
        </p:txBody>
      </p:sp>
    </p:spTree>
    <p:extLst>
      <p:ext uri="{BB962C8B-B14F-4D97-AF65-F5344CB8AC3E}">
        <p14:creationId xmlns:p14="http://schemas.microsoft.com/office/powerpoint/2010/main" val="2213862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060252" y="982464"/>
            <a:ext cx="4862405" cy="1794085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060253" y="3052261"/>
            <a:ext cx="4862404" cy="1975926"/>
          </a:xfrm>
        </p:spPr>
        <p:txBody>
          <a:bodyPr/>
          <a:lstStyle>
            <a:lvl1pPr>
              <a:lnSpc>
                <a:spcPct val="110000"/>
              </a:lnSpc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0" y="3"/>
            <a:ext cx="6890995" cy="6857999"/>
          </a:xfrm>
        </p:spPr>
        <p:txBody>
          <a:bodyPr/>
          <a:lstStyle>
            <a:lvl1pPr marL="0" indent="0">
              <a:buNone/>
              <a:defRPr sz="3200">
                <a:latin typeface="+mj-lt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8040" y="6407925"/>
            <a:ext cx="44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solidFill>
                  <a:srgbClr val="21314D"/>
                </a:solidFill>
                <a:latin typeface="+mj-lt"/>
                <a:ea typeface="Gotham Bold" charset="0"/>
                <a:cs typeface="Arial" panose="020B0604020202020204" pitchFamily="34" charset="0"/>
              </a:rPr>
              <a:t>MINES</a:t>
            </a:r>
            <a:r>
              <a:rPr lang="en-US" sz="1800" b="1" i="0" dirty="0">
                <a:solidFill>
                  <a:srgbClr val="D2492A"/>
                </a:solidFill>
                <a:latin typeface="+mj-lt"/>
                <a:ea typeface="Gotham Bold" charset="0"/>
                <a:cs typeface="Arial" panose="020B0604020202020204" pitchFamily="34" charset="0"/>
              </a:rPr>
              <a:t>.</a:t>
            </a:r>
            <a:r>
              <a:rPr lang="en-US" sz="1800" b="0" i="0" dirty="0">
                <a:solidFill>
                  <a:srgbClr val="92A2BD"/>
                </a:solidFill>
                <a:latin typeface="+mj-lt"/>
                <a:ea typeface="Gotham Book" charset="0"/>
                <a:cs typeface="Arial" panose="020B0604020202020204" pitchFamily="34" charset="0"/>
              </a:rPr>
              <a:t>EDU</a:t>
            </a:r>
          </a:p>
        </p:txBody>
      </p:sp>
    </p:spTree>
    <p:extLst>
      <p:ext uri="{BB962C8B-B14F-4D97-AF65-F5344CB8AC3E}">
        <p14:creationId xmlns:p14="http://schemas.microsoft.com/office/powerpoint/2010/main" val="1179786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18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21314D"/>
          </a:solidFill>
          <a:latin typeface="+mj-lt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11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+mj-lt"/>
          <a:ea typeface="Arial" panose="020B0604020202020204" pitchFamily="34" charset="0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110000"/>
        </a:lnSpc>
        <a:spcBef>
          <a:spcPts val="1000"/>
        </a:spcBef>
        <a:buFont typeface="Arial"/>
        <a:buChar char="•"/>
        <a:defRPr sz="2400" b="0" i="0" kern="1200">
          <a:solidFill>
            <a:schemeClr val="tx1"/>
          </a:solidFill>
          <a:latin typeface="+mj-lt"/>
          <a:ea typeface="Arial" panose="020B0604020202020204" pitchFamily="34" charset="0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110000"/>
        </a:lnSpc>
        <a:spcBef>
          <a:spcPts val="1000"/>
        </a:spcBef>
        <a:buFont typeface="Arial"/>
        <a:buChar char="•"/>
        <a:defRPr sz="2000" b="0" i="0" kern="1200">
          <a:solidFill>
            <a:schemeClr val="tx1"/>
          </a:solidFill>
          <a:latin typeface="+mj-lt"/>
          <a:ea typeface="Arial" panose="020B0604020202020204" pitchFamily="34" charset="0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110000"/>
        </a:lnSpc>
        <a:spcBef>
          <a:spcPts val="1000"/>
        </a:spcBef>
        <a:buFont typeface="Arial"/>
        <a:buChar char="•"/>
        <a:defRPr sz="1800" b="0" i="0" kern="1200">
          <a:solidFill>
            <a:schemeClr val="tx1"/>
          </a:solidFill>
          <a:latin typeface="+mj-lt"/>
          <a:ea typeface="Arial" panose="020B0604020202020204" pitchFamily="34" charset="0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110000"/>
        </a:lnSpc>
        <a:spcBef>
          <a:spcPts val="1000"/>
        </a:spcBef>
        <a:buFont typeface="Arial"/>
        <a:buChar char="•"/>
        <a:defRPr sz="1800" b="0" i="0" kern="1200">
          <a:solidFill>
            <a:schemeClr val="tx1"/>
          </a:solidFill>
          <a:latin typeface="+mj-lt"/>
          <a:ea typeface="Arial" panose="020B0604020202020204" pitchFamily="34" charset="0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xplosion: 8 Points 14">
            <a:extLst>
              <a:ext uri="{FF2B5EF4-FFF2-40B4-BE49-F238E27FC236}">
                <a16:creationId xmlns:a16="http://schemas.microsoft.com/office/drawing/2014/main" id="{5267E0AF-DD9B-161C-77C8-3F78EA88329A}"/>
              </a:ext>
            </a:extLst>
          </p:cNvPr>
          <p:cNvSpPr/>
          <p:nvPr/>
        </p:nvSpPr>
        <p:spPr>
          <a:xfrm>
            <a:off x="0" y="609028"/>
            <a:ext cx="12192000" cy="4342350"/>
          </a:xfrm>
          <a:prstGeom prst="irregularSeal1">
            <a:avLst/>
          </a:prstGeom>
          <a:solidFill>
            <a:schemeClr val="accent1"/>
          </a:solidFill>
          <a:effectLst>
            <a:glow>
              <a:schemeClr val="accent1">
                <a:satMod val="175000"/>
                <a:alpha val="64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81231D-FF6B-945D-3F1B-F3E64B460E61}"/>
              </a:ext>
            </a:extLst>
          </p:cNvPr>
          <p:cNvSpPr/>
          <p:nvPr/>
        </p:nvSpPr>
        <p:spPr>
          <a:xfrm>
            <a:off x="759721" y="1605602"/>
            <a:ext cx="391485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SAFETY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C0E54B-4D0D-CDE8-F25F-7C655F7504F9}"/>
              </a:ext>
            </a:extLst>
          </p:cNvPr>
          <p:cNvSpPr/>
          <p:nvPr/>
        </p:nvSpPr>
        <p:spPr>
          <a:xfrm>
            <a:off x="3334393" y="2529374"/>
            <a:ext cx="8097886" cy="14108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0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SHOWDOWN</a:t>
            </a:r>
            <a:endParaRPr lang="en-US" sz="10600" b="1" i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DECB41-D615-B96A-87DC-FBB8E0EF4323}"/>
              </a:ext>
            </a:extLst>
          </p:cNvPr>
          <p:cNvSpPr txBox="1"/>
          <p:nvPr/>
        </p:nvSpPr>
        <p:spPr>
          <a:xfrm>
            <a:off x="944393" y="5226129"/>
            <a:ext cx="2804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Subject Category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1F93A3-A4CA-6769-103C-F463199647FA}"/>
              </a:ext>
            </a:extLst>
          </p:cNvPr>
          <p:cNvSpPr txBox="1"/>
          <p:nvPr/>
        </p:nvSpPr>
        <p:spPr>
          <a:xfrm>
            <a:off x="8442797" y="5226128"/>
            <a:ext cx="2804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Subject Category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1A8098-5F0B-E4BB-7FA1-E1F27A387C1E}"/>
              </a:ext>
            </a:extLst>
          </p:cNvPr>
          <p:cNvSpPr txBox="1"/>
          <p:nvPr/>
        </p:nvSpPr>
        <p:spPr>
          <a:xfrm>
            <a:off x="4693595" y="5226130"/>
            <a:ext cx="2804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Subject Category 2</a:t>
            </a:r>
          </a:p>
        </p:txBody>
      </p:sp>
    </p:spTree>
    <p:extLst>
      <p:ext uri="{BB962C8B-B14F-4D97-AF65-F5344CB8AC3E}">
        <p14:creationId xmlns:p14="http://schemas.microsoft.com/office/powerpoint/2010/main" val="295463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mph" presetSubtype="10" repeatCount="indefinite" accel="4000" decel="4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21823-15EB-A587-8964-9B6E20EC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EC4ABBE-9C65-07C9-5BAC-B3C1A63AFF90}"/>
              </a:ext>
            </a:extLst>
          </p:cNvPr>
          <p:cNvSpPr/>
          <p:nvPr/>
        </p:nvSpPr>
        <p:spPr>
          <a:xfrm>
            <a:off x="1155431" y="22568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1			</a:t>
            </a:r>
            <a:r>
              <a:rPr lang="en-US" sz="3200" b="1" dirty="0">
                <a:solidFill>
                  <a:srgbClr val="FFC000"/>
                </a:solidFill>
              </a:rPr>
              <a:t>6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6FBA516-F8C5-2B26-4959-0338561F8121}"/>
              </a:ext>
            </a:extLst>
          </p:cNvPr>
          <p:cNvSpPr/>
          <p:nvPr/>
        </p:nvSpPr>
        <p:spPr>
          <a:xfrm>
            <a:off x="1155431" y="31712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2			</a:t>
            </a:r>
            <a:r>
              <a:rPr lang="en-US" sz="3200" b="1" dirty="0">
                <a:solidFill>
                  <a:srgbClr val="FFC000"/>
                </a:solidFill>
              </a:rPr>
              <a:t>5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264012-9780-C12B-7E57-51063FA0B02E}"/>
              </a:ext>
            </a:extLst>
          </p:cNvPr>
          <p:cNvSpPr/>
          <p:nvPr/>
        </p:nvSpPr>
        <p:spPr>
          <a:xfrm>
            <a:off x="1155431" y="4105078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3			</a:t>
            </a:r>
            <a:r>
              <a:rPr lang="en-US" sz="3200" b="1" dirty="0">
                <a:solidFill>
                  <a:srgbClr val="FFC000"/>
                </a:solidFill>
              </a:rPr>
              <a:t>4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5AECF48-AA50-E20F-AD27-13C072CEC613}"/>
              </a:ext>
            </a:extLst>
          </p:cNvPr>
          <p:cNvSpPr/>
          <p:nvPr/>
        </p:nvSpPr>
        <p:spPr>
          <a:xfrm>
            <a:off x="6678580" y="22568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4			</a:t>
            </a:r>
            <a:r>
              <a:rPr lang="en-US" sz="3200" b="1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8E828D2-C570-0614-BE90-F935F4857AC5}"/>
              </a:ext>
            </a:extLst>
          </p:cNvPr>
          <p:cNvSpPr/>
          <p:nvPr/>
        </p:nvSpPr>
        <p:spPr>
          <a:xfrm>
            <a:off x="6678580" y="31712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5			</a:t>
            </a:r>
            <a:r>
              <a:rPr lang="en-US" sz="3200" b="1" dirty="0">
                <a:solidFill>
                  <a:srgbClr val="FFC000"/>
                </a:solidFill>
              </a:rPr>
              <a:t>2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31F7ECE-C720-1325-231C-D9AD0FCBC72B}"/>
              </a:ext>
            </a:extLst>
          </p:cNvPr>
          <p:cNvSpPr/>
          <p:nvPr/>
        </p:nvSpPr>
        <p:spPr>
          <a:xfrm>
            <a:off x="6678580" y="406130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6			</a:t>
            </a:r>
            <a:r>
              <a:rPr lang="en-US" sz="3200" b="1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7A769A-B892-045C-799E-6A58107FCE9D}"/>
              </a:ext>
            </a:extLst>
          </p:cNvPr>
          <p:cNvSpPr txBox="1"/>
          <p:nvPr/>
        </p:nvSpPr>
        <p:spPr>
          <a:xfrm>
            <a:off x="553394" y="167051"/>
            <a:ext cx="6125185" cy="707886"/>
          </a:xfrm>
          <a:prstGeom prst="rect">
            <a:avLst/>
          </a:prstGeom>
          <a:noFill/>
          <a:ln w="762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4000" b="1" dirty="0"/>
              <a:t>Question 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A99E4-B2F5-7974-35B6-840AE05B620C}"/>
              </a:ext>
            </a:extLst>
          </p:cNvPr>
          <p:cNvSpPr txBox="1"/>
          <p:nvPr/>
        </p:nvSpPr>
        <p:spPr>
          <a:xfrm>
            <a:off x="8067475" y="5048814"/>
            <a:ext cx="2071990" cy="523220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/>
              <a:t>21 points</a:t>
            </a:r>
            <a:endParaRPr lang="en-US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8DF477-04DF-639A-C543-8304BEC63D3E}"/>
              </a:ext>
            </a:extLst>
          </p:cNvPr>
          <p:cNvSpPr txBox="1"/>
          <p:nvPr/>
        </p:nvSpPr>
        <p:spPr>
          <a:xfrm>
            <a:off x="1699756" y="5125758"/>
            <a:ext cx="3249880" cy="369332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BONUS ANSWER: 2 POINTS</a:t>
            </a:r>
          </a:p>
        </p:txBody>
      </p:sp>
    </p:spTree>
    <p:extLst>
      <p:ext uri="{BB962C8B-B14F-4D97-AF65-F5344CB8AC3E}">
        <p14:creationId xmlns:p14="http://schemas.microsoft.com/office/powerpoint/2010/main" val="35463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F16B8-3312-A771-78B0-F22764785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A07875-DA5C-E000-E8AA-786113EA2D9F}"/>
              </a:ext>
            </a:extLst>
          </p:cNvPr>
          <p:cNvSpPr txBox="1"/>
          <p:nvPr/>
        </p:nvSpPr>
        <p:spPr>
          <a:xfrm>
            <a:off x="3060481" y="3595478"/>
            <a:ext cx="6071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Subject Category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632D6C-CE91-45CD-0BBF-B21F3EE5556A}"/>
              </a:ext>
            </a:extLst>
          </p:cNvPr>
          <p:cNvSpPr txBox="1"/>
          <p:nvPr/>
        </p:nvSpPr>
        <p:spPr>
          <a:xfrm>
            <a:off x="5154705" y="5134360"/>
            <a:ext cx="1882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/>
                </a:solidFill>
              </a:rPr>
              <a:t>28 POINTS</a:t>
            </a:r>
          </a:p>
        </p:txBody>
      </p:sp>
      <p:pic>
        <p:nvPicPr>
          <p:cNvPr id="12" name="Picture 11" descr="A red and white arrow with white text&#10;&#10;Description automatically generated">
            <a:extLst>
              <a:ext uri="{FF2B5EF4-FFF2-40B4-BE49-F238E27FC236}">
                <a16:creationId xmlns:a16="http://schemas.microsoft.com/office/drawing/2014/main" id="{6F9D817C-4BAF-28FE-7188-5739102FE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923" y="1174602"/>
            <a:ext cx="6706154" cy="24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3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E20AD-097C-EF84-4503-A1693EF86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1F09EC-EAED-5C32-8F5A-1047AC1A3EB5}"/>
              </a:ext>
            </a:extLst>
          </p:cNvPr>
          <p:cNvSpPr/>
          <p:nvPr/>
        </p:nvSpPr>
        <p:spPr>
          <a:xfrm>
            <a:off x="6678577" y="4105078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/>
              <a:t>Answer 7			 </a:t>
            </a:r>
            <a:r>
              <a:rPr lang="en-US" sz="3200" b="1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B1CF51B-5128-032C-1656-74DE0F00194F}"/>
              </a:ext>
            </a:extLst>
          </p:cNvPr>
          <p:cNvSpPr/>
          <p:nvPr/>
        </p:nvSpPr>
        <p:spPr>
          <a:xfrm>
            <a:off x="1155431" y="4105078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3			</a:t>
            </a:r>
            <a:r>
              <a:rPr lang="en-US" sz="3200" b="1" dirty="0">
                <a:solidFill>
                  <a:srgbClr val="FFC000"/>
                </a:solidFill>
              </a:rPr>
              <a:t>5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7551E3-6329-5D39-5BA5-DC508703A683}"/>
              </a:ext>
            </a:extLst>
          </p:cNvPr>
          <p:cNvSpPr/>
          <p:nvPr/>
        </p:nvSpPr>
        <p:spPr>
          <a:xfrm>
            <a:off x="1155431" y="22568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1	 		</a:t>
            </a:r>
            <a:r>
              <a:rPr lang="en-US" sz="3200" b="1" dirty="0">
                <a:solidFill>
                  <a:srgbClr val="FFC000"/>
                </a:solidFill>
              </a:rPr>
              <a:t>7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74B8879-4377-EDB4-BFBF-F3CEED0AAFE7}"/>
              </a:ext>
            </a:extLst>
          </p:cNvPr>
          <p:cNvSpPr/>
          <p:nvPr/>
        </p:nvSpPr>
        <p:spPr>
          <a:xfrm>
            <a:off x="1155431" y="31712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2			</a:t>
            </a:r>
            <a:r>
              <a:rPr lang="en-US" sz="3200" b="1" dirty="0">
                <a:solidFill>
                  <a:srgbClr val="FFC000"/>
                </a:solidFill>
              </a:rPr>
              <a:t>6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CD4A87B-9BD2-5E2F-2ECA-C077BADCAB14}"/>
              </a:ext>
            </a:extLst>
          </p:cNvPr>
          <p:cNvSpPr/>
          <p:nvPr/>
        </p:nvSpPr>
        <p:spPr>
          <a:xfrm>
            <a:off x="6659122" y="3175551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6			 </a:t>
            </a:r>
            <a:r>
              <a:rPr lang="en-US" sz="3200" b="1" dirty="0">
                <a:solidFill>
                  <a:srgbClr val="FFC000"/>
                </a:solidFill>
              </a:rPr>
              <a:t>2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75467A1-78F7-643C-721C-CB879D8B5FA7}"/>
              </a:ext>
            </a:extLst>
          </p:cNvPr>
          <p:cNvSpPr/>
          <p:nvPr/>
        </p:nvSpPr>
        <p:spPr>
          <a:xfrm>
            <a:off x="1135972" y="5004023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4			 </a:t>
            </a:r>
            <a:r>
              <a:rPr lang="en-US" sz="3200" b="1" dirty="0">
                <a:solidFill>
                  <a:srgbClr val="FFC000"/>
                </a:solidFill>
              </a:rPr>
              <a:t>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D35F83-6205-63A4-D3F7-77536AD531AF}"/>
              </a:ext>
            </a:extLst>
          </p:cNvPr>
          <p:cNvSpPr/>
          <p:nvPr/>
        </p:nvSpPr>
        <p:spPr>
          <a:xfrm>
            <a:off x="6659124" y="2252889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5			 </a:t>
            </a:r>
            <a:r>
              <a:rPr lang="en-US" sz="3200" b="1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ABA1D89-6CAD-BD3D-9747-BDE4A2DCA612}"/>
              </a:ext>
            </a:extLst>
          </p:cNvPr>
          <p:cNvSpPr/>
          <p:nvPr/>
        </p:nvSpPr>
        <p:spPr>
          <a:xfrm>
            <a:off x="1135973" y="4105078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21B0F01-F5AB-E60F-09E8-BFF3488820BD}"/>
              </a:ext>
            </a:extLst>
          </p:cNvPr>
          <p:cNvSpPr/>
          <p:nvPr/>
        </p:nvSpPr>
        <p:spPr>
          <a:xfrm>
            <a:off x="1135971" y="4988578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9C9ECA4-EA29-199F-6246-A9B7E7730A38}"/>
              </a:ext>
            </a:extLst>
          </p:cNvPr>
          <p:cNvSpPr/>
          <p:nvPr/>
        </p:nvSpPr>
        <p:spPr>
          <a:xfrm>
            <a:off x="1155431" y="2256832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0C6E0DF-7F6B-5E43-51BC-55D5E5397741}"/>
              </a:ext>
            </a:extLst>
          </p:cNvPr>
          <p:cNvSpPr/>
          <p:nvPr/>
        </p:nvSpPr>
        <p:spPr>
          <a:xfrm>
            <a:off x="1155431" y="3157837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FB23C61-2C3A-3D96-77C5-E8707EA494E1}"/>
              </a:ext>
            </a:extLst>
          </p:cNvPr>
          <p:cNvSpPr/>
          <p:nvPr/>
        </p:nvSpPr>
        <p:spPr>
          <a:xfrm>
            <a:off x="6666856" y="2254829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C07E5DC-E266-136F-D3B6-BD34BA16FFDF}"/>
              </a:ext>
            </a:extLst>
          </p:cNvPr>
          <p:cNvSpPr/>
          <p:nvPr/>
        </p:nvSpPr>
        <p:spPr>
          <a:xfrm>
            <a:off x="6678579" y="3180952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331C17-A548-EDDA-0E6B-93FC943D1E2E}"/>
              </a:ext>
            </a:extLst>
          </p:cNvPr>
          <p:cNvSpPr txBox="1"/>
          <p:nvPr/>
        </p:nvSpPr>
        <p:spPr>
          <a:xfrm>
            <a:off x="7831307" y="5295586"/>
            <a:ext cx="2071990" cy="523220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/>
              <a:t>28 points</a:t>
            </a:r>
            <a:endParaRPr lang="en-US" b="1" i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B97411-46EA-B3A6-9B81-84527CC4527E}"/>
              </a:ext>
            </a:extLst>
          </p:cNvPr>
          <p:cNvSpPr txBox="1"/>
          <p:nvPr/>
        </p:nvSpPr>
        <p:spPr>
          <a:xfrm>
            <a:off x="493946" y="530538"/>
            <a:ext cx="6986623" cy="707886"/>
          </a:xfrm>
          <a:prstGeom prst="rect">
            <a:avLst/>
          </a:prstGeom>
          <a:noFill/>
          <a:ln w="762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4000" b="1" dirty="0"/>
              <a:t>Question text</a:t>
            </a:r>
          </a:p>
        </p:txBody>
      </p:sp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DED91615-3FCF-A7E2-6BE4-88B665B98C4F}"/>
              </a:ext>
            </a:extLst>
          </p:cNvPr>
          <p:cNvSpPr/>
          <p:nvPr/>
        </p:nvSpPr>
        <p:spPr>
          <a:xfrm>
            <a:off x="7336276" y="591395"/>
            <a:ext cx="1187582" cy="1187582"/>
          </a:xfrm>
          <a:prstGeom prst="mathMultiply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ultiplication Sign 2">
            <a:extLst>
              <a:ext uri="{FF2B5EF4-FFF2-40B4-BE49-F238E27FC236}">
                <a16:creationId xmlns:a16="http://schemas.microsoft.com/office/drawing/2014/main" id="{2407AE74-2149-AA22-ED5C-32E5CEC097F8}"/>
              </a:ext>
            </a:extLst>
          </p:cNvPr>
          <p:cNvSpPr/>
          <p:nvPr/>
        </p:nvSpPr>
        <p:spPr>
          <a:xfrm>
            <a:off x="8219873" y="601125"/>
            <a:ext cx="1187582" cy="1187582"/>
          </a:xfrm>
          <a:prstGeom prst="mathMultiply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C74A5D27-559C-D519-AF98-AD63EE868435}"/>
              </a:ext>
            </a:extLst>
          </p:cNvPr>
          <p:cNvSpPr/>
          <p:nvPr/>
        </p:nvSpPr>
        <p:spPr>
          <a:xfrm>
            <a:off x="9103470" y="591395"/>
            <a:ext cx="1187582" cy="1187582"/>
          </a:xfrm>
          <a:prstGeom prst="mathMultiply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9FECBC-B9D6-30C7-EF13-5415F135408B}"/>
              </a:ext>
            </a:extLst>
          </p:cNvPr>
          <p:cNvSpPr txBox="1"/>
          <p:nvPr/>
        </p:nvSpPr>
        <p:spPr>
          <a:xfrm>
            <a:off x="7806146" y="416459"/>
            <a:ext cx="2122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1"/>
                </a:solidFill>
              </a:rPr>
              <a:t>S   T   R   I   K   E   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62C56E4-A332-3EBB-A976-6A2FA5ACF8B4}"/>
              </a:ext>
            </a:extLst>
          </p:cNvPr>
          <p:cNvSpPr/>
          <p:nvPr/>
        </p:nvSpPr>
        <p:spPr>
          <a:xfrm>
            <a:off x="6690835" y="4107703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6507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 animBg="1"/>
      <p:bldP spid="8" grpId="0" animBg="1"/>
      <p:bldP spid="17" grpId="0" animBg="1"/>
      <p:bldP spid="18" grpId="0" animBg="1"/>
      <p:bldP spid="20" grpId="0" animBg="1"/>
      <p:bldP spid="21" grpId="0" animBg="1"/>
      <p:bldP spid="2" grpId="0" animBg="1"/>
      <p:bldP spid="3" grpId="0" animBg="1"/>
      <p:bldP spid="12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463AB-129D-1082-A5C7-A7828E7B4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B5DFF2D0-67B3-6235-4871-12BAFEDD0CE3}"/>
              </a:ext>
            </a:extLst>
          </p:cNvPr>
          <p:cNvSpPr txBox="1"/>
          <p:nvPr/>
        </p:nvSpPr>
        <p:spPr>
          <a:xfrm>
            <a:off x="493946" y="530538"/>
            <a:ext cx="6986623" cy="707886"/>
          </a:xfrm>
          <a:prstGeom prst="rect">
            <a:avLst/>
          </a:prstGeom>
          <a:noFill/>
          <a:ln w="762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4000" b="1" dirty="0"/>
              <a:t>Question text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68BD439-AADE-0A0C-C234-083E89CA6854}"/>
              </a:ext>
            </a:extLst>
          </p:cNvPr>
          <p:cNvSpPr/>
          <p:nvPr/>
        </p:nvSpPr>
        <p:spPr>
          <a:xfrm>
            <a:off x="1155431" y="4105078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3			</a:t>
            </a:r>
            <a:r>
              <a:rPr lang="en-US" sz="3200" b="1" dirty="0">
                <a:solidFill>
                  <a:srgbClr val="FFC000"/>
                </a:solidFill>
              </a:rPr>
              <a:t>5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C403EF-0435-F4C3-2E13-D840270117A6}"/>
              </a:ext>
            </a:extLst>
          </p:cNvPr>
          <p:cNvSpPr/>
          <p:nvPr/>
        </p:nvSpPr>
        <p:spPr>
          <a:xfrm>
            <a:off x="1155431" y="22568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1			</a:t>
            </a:r>
            <a:r>
              <a:rPr lang="en-US" sz="3200" b="1" dirty="0">
                <a:solidFill>
                  <a:srgbClr val="FFC000"/>
                </a:solidFill>
              </a:rPr>
              <a:t>7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C750D03-1CDC-4427-ED2F-5BB32850B495}"/>
              </a:ext>
            </a:extLst>
          </p:cNvPr>
          <p:cNvSpPr/>
          <p:nvPr/>
        </p:nvSpPr>
        <p:spPr>
          <a:xfrm>
            <a:off x="1155431" y="31712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2			</a:t>
            </a:r>
            <a:r>
              <a:rPr lang="en-US" sz="3200" b="1" dirty="0">
                <a:solidFill>
                  <a:srgbClr val="FFC000"/>
                </a:solidFill>
              </a:rPr>
              <a:t>6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9C39A2-1A71-1E6A-716D-04655C2BA8C6}"/>
              </a:ext>
            </a:extLst>
          </p:cNvPr>
          <p:cNvSpPr/>
          <p:nvPr/>
        </p:nvSpPr>
        <p:spPr>
          <a:xfrm>
            <a:off x="6659122" y="3175551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6			 </a:t>
            </a:r>
            <a:r>
              <a:rPr lang="en-US" sz="3200" b="1" dirty="0">
                <a:solidFill>
                  <a:srgbClr val="FFC000"/>
                </a:solidFill>
              </a:rPr>
              <a:t>2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CFF5B0-8700-CB80-7303-C62E3FD4F956}"/>
              </a:ext>
            </a:extLst>
          </p:cNvPr>
          <p:cNvSpPr/>
          <p:nvPr/>
        </p:nvSpPr>
        <p:spPr>
          <a:xfrm>
            <a:off x="1135972" y="5004023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4			 </a:t>
            </a:r>
            <a:r>
              <a:rPr lang="en-US" sz="3200" b="1" dirty="0">
                <a:solidFill>
                  <a:srgbClr val="FFC000"/>
                </a:solidFill>
              </a:rPr>
              <a:t>4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BBE109-F251-2F7C-FCB2-ABB9110A5702}"/>
              </a:ext>
            </a:extLst>
          </p:cNvPr>
          <p:cNvSpPr/>
          <p:nvPr/>
        </p:nvSpPr>
        <p:spPr>
          <a:xfrm>
            <a:off x="6659124" y="2252889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5			 </a:t>
            </a:r>
            <a:r>
              <a:rPr lang="en-US" sz="3200" b="1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1D5AEA-9594-E86B-7977-F06758B88CBB}"/>
              </a:ext>
            </a:extLst>
          </p:cNvPr>
          <p:cNvSpPr txBox="1"/>
          <p:nvPr/>
        </p:nvSpPr>
        <p:spPr>
          <a:xfrm>
            <a:off x="7831307" y="5295586"/>
            <a:ext cx="2071990" cy="523220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/>
              <a:t>28 points</a:t>
            </a:r>
            <a:endParaRPr lang="en-US" b="1" i="1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7863D2D-74F2-4030-FD42-6B083AFC0581}"/>
              </a:ext>
            </a:extLst>
          </p:cNvPr>
          <p:cNvSpPr/>
          <p:nvPr/>
        </p:nvSpPr>
        <p:spPr>
          <a:xfrm>
            <a:off x="6678577" y="4105078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/>
              <a:t>Answer 7			 </a:t>
            </a:r>
            <a:r>
              <a:rPr lang="en-US" sz="3200" b="1" dirty="0">
                <a:solidFill>
                  <a:srgbClr val="FFC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5433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793745-7970-7B65-7EA9-149575486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19" y="440447"/>
            <a:ext cx="5922523" cy="48117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How to play </a:t>
            </a:r>
            <a:r>
              <a:rPr lang="en-US" sz="3200" i="1" dirty="0">
                <a:solidFill>
                  <a:schemeClr val="accent1"/>
                </a:solidFill>
              </a:rPr>
              <a:t>SAFETY SHOWDOWN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FA827-DA64-BD58-293B-36D67ABF1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919" y="1206230"/>
            <a:ext cx="10719881" cy="2364733"/>
          </a:xfrm>
        </p:spPr>
        <p:txBody>
          <a:bodyPr>
            <a:normAutofit/>
          </a:bodyPr>
          <a:lstStyle/>
          <a:p>
            <a:r>
              <a:rPr lang="en-US" sz="2000" b="1" dirty="0"/>
              <a:t>Safety Showdown</a:t>
            </a:r>
            <a:r>
              <a:rPr lang="en-US" sz="2000" dirty="0"/>
              <a:t> is based on the game show </a:t>
            </a:r>
            <a:r>
              <a:rPr lang="en-US" sz="2000" b="1" i="1" dirty="0"/>
              <a:t>Family Feud</a:t>
            </a:r>
            <a:r>
              <a:rPr lang="en-US" sz="2000" b="1" dirty="0"/>
              <a:t>.</a:t>
            </a:r>
          </a:p>
          <a:p>
            <a:r>
              <a:rPr lang="en-US" sz="2000" b="1" dirty="0"/>
              <a:t>Two</a:t>
            </a:r>
            <a:r>
              <a:rPr lang="en-US" sz="2000" dirty="0"/>
              <a:t> teams.</a:t>
            </a:r>
          </a:p>
          <a:p>
            <a:r>
              <a:rPr lang="en-US" sz="2000" dirty="0"/>
              <a:t>Each round consists of answering one question that has </a:t>
            </a:r>
            <a:r>
              <a:rPr lang="en-US" sz="2000" b="1" dirty="0"/>
              <a:t>multiple answers</a:t>
            </a:r>
            <a:r>
              <a:rPr lang="en-US" sz="2000" dirty="0"/>
              <a:t>. Each answer to the question is </a:t>
            </a:r>
            <a:r>
              <a:rPr lang="en-US" sz="2000" b="1" dirty="0"/>
              <a:t>ranked</a:t>
            </a:r>
            <a:r>
              <a:rPr lang="en-US" sz="2000" dirty="0"/>
              <a:t>, worth a </a:t>
            </a:r>
            <a:r>
              <a:rPr lang="en-US" sz="2000" b="1" dirty="0"/>
              <a:t>different amount of points</a:t>
            </a:r>
            <a:r>
              <a:rPr lang="en-US" sz="2000" dirty="0"/>
              <a:t> that add up to equal the total number of points possible to earn in the round.</a:t>
            </a:r>
          </a:p>
        </p:txBody>
      </p:sp>
      <p:pic>
        <p:nvPicPr>
          <p:cNvPr id="5" name="Picture 4" descr="An example of a Safety Showdown question">
            <a:extLst>
              <a:ext uri="{FF2B5EF4-FFF2-40B4-BE49-F238E27FC236}">
                <a16:creationId xmlns:a16="http://schemas.microsoft.com/office/drawing/2014/main" id="{A05A0348-AE37-E21B-E51A-04B2E5793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015" y="3652736"/>
            <a:ext cx="4203970" cy="236473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6866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3F4D5-5347-916B-614A-4136954E8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n example of a Safety Showdown question">
            <a:extLst>
              <a:ext uri="{FF2B5EF4-FFF2-40B4-BE49-F238E27FC236}">
                <a16:creationId xmlns:a16="http://schemas.microsoft.com/office/drawing/2014/main" id="{1041493F-EA73-1BFB-69F7-7F9C88F81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335" y="2986481"/>
            <a:ext cx="2658013" cy="149513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683965C-300E-9C08-D460-D9E93561F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19" y="440447"/>
            <a:ext cx="5922523" cy="48117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How to play </a:t>
            </a:r>
            <a:r>
              <a:rPr lang="en-US" sz="3200" i="1" dirty="0">
                <a:solidFill>
                  <a:schemeClr val="accent1"/>
                </a:solidFill>
              </a:rPr>
              <a:t>SAFETY SHOWDOWN</a:t>
            </a:r>
          </a:p>
        </p:txBody>
      </p:sp>
      <p:pic>
        <p:nvPicPr>
          <p:cNvPr id="28" name="Picture 27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3153A2FD-2B4E-8BF1-91DC-4E3D09F2E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912" y="2975451"/>
            <a:ext cx="2677621" cy="15061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AB0235-6515-CC25-3DCE-DA5FB5087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919" y="1206231"/>
            <a:ext cx="10719881" cy="1994170"/>
          </a:xfrm>
        </p:spPr>
        <p:txBody>
          <a:bodyPr>
            <a:normAutofit/>
          </a:bodyPr>
          <a:lstStyle/>
          <a:p>
            <a:r>
              <a:rPr lang="en-US" sz="2000" dirty="0"/>
              <a:t>Teams take turns beginning each round. Once the host has read the question, </a:t>
            </a:r>
            <a:r>
              <a:rPr lang="en-US" sz="2000" b="1" dirty="0"/>
              <a:t>the team with control gets 10 seconds to confer and guess an answer</a:t>
            </a:r>
            <a:r>
              <a:rPr lang="en-US" sz="2000" dirty="0"/>
              <a:t>. If their answer is not the highest-ranked answer, the other team is given ten seconds to answer. For whichever answer is the </a:t>
            </a:r>
            <a:r>
              <a:rPr lang="en-US" sz="2000" b="1" dirty="0"/>
              <a:t>highest-ranked</a:t>
            </a:r>
            <a:r>
              <a:rPr lang="en-US" sz="2000" dirty="0"/>
              <a:t>, that team can choose to </a:t>
            </a:r>
            <a:r>
              <a:rPr lang="en-US" sz="2000" b="1" dirty="0"/>
              <a:t>play the round or pass to the other team.</a:t>
            </a:r>
          </a:p>
        </p:txBody>
      </p:sp>
      <p:pic>
        <p:nvPicPr>
          <p:cNvPr id="6" name="Graphic 5" descr="Man in a polo shirt">
            <a:extLst>
              <a:ext uri="{FF2B5EF4-FFF2-40B4-BE49-F238E27FC236}">
                <a16:creationId xmlns:a16="http://schemas.microsoft.com/office/drawing/2014/main" id="{AD17F6A9-94F2-B884-14DE-F82F7A6EE2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7076" y="3077526"/>
            <a:ext cx="961426" cy="3016890"/>
          </a:xfrm>
          <a:prstGeom prst="rect">
            <a:avLst/>
          </a:prstGeom>
        </p:spPr>
      </p:pic>
      <p:grpSp>
        <p:nvGrpSpPr>
          <p:cNvPr id="9" name="Graphic 7" descr="Woman in black skirt">
            <a:extLst>
              <a:ext uri="{FF2B5EF4-FFF2-40B4-BE49-F238E27FC236}">
                <a16:creationId xmlns:a16="http://schemas.microsoft.com/office/drawing/2014/main" id="{4CBDED83-7AED-223D-702A-5072D5BFD39C}"/>
              </a:ext>
            </a:extLst>
          </p:cNvPr>
          <p:cNvGrpSpPr/>
          <p:nvPr/>
        </p:nvGrpSpPr>
        <p:grpSpPr>
          <a:xfrm flipH="1">
            <a:off x="6961469" y="3200401"/>
            <a:ext cx="1249338" cy="2879899"/>
            <a:chOff x="7097378" y="3172500"/>
            <a:chExt cx="1249338" cy="2879899"/>
          </a:xfrm>
        </p:grpSpPr>
        <p:grpSp>
          <p:nvGrpSpPr>
            <p:cNvPr id="10" name="Graphic 7" descr="Woman in black skirt">
              <a:extLst>
                <a:ext uri="{FF2B5EF4-FFF2-40B4-BE49-F238E27FC236}">
                  <a16:creationId xmlns:a16="http://schemas.microsoft.com/office/drawing/2014/main" id="{8B203B04-8159-5F05-33B9-6472F25008C1}"/>
                </a:ext>
              </a:extLst>
            </p:cNvPr>
            <p:cNvGrpSpPr/>
            <p:nvPr/>
          </p:nvGrpSpPr>
          <p:grpSpPr>
            <a:xfrm>
              <a:off x="7097378" y="3534141"/>
              <a:ext cx="1249338" cy="2518258"/>
              <a:chOff x="7097378" y="3534141"/>
              <a:chExt cx="1249338" cy="2518258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8AE0471-E25B-1FC7-1E50-B4E7D18A45B4}"/>
                  </a:ext>
                </a:extLst>
              </p:cNvPr>
              <p:cNvSpPr/>
              <p:nvPr/>
            </p:nvSpPr>
            <p:spPr>
              <a:xfrm>
                <a:off x="7106115" y="3539355"/>
                <a:ext cx="1233720" cy="2502014"/>
              </a:xfrm>
              <a:custGeom>
                <a:avLst/>
                <a:gdLst>
                  <a:gd name="connsiteX0" fmla="*/ 1232851 w 1233720"/>
                  <a:gd name="connsiteY0" fmla="*/ 2366929 h 2502014"/>
                  <a:gd name="connsiteX1" fmla="*/ 1104580 w 1233720"/>
                  <a:gd name="connsiteY1" fmla="*/ 2308795 h 2502014"/>
                  <a:gd name="connsiteX2" fmla="*/ 977233 w 1233720"/>
                  <a:gd name="connsiteY2" fmla="*/ 2233128 h 2502014"/>
                  <a:gd name="connsiteX3" fmla="*/ 927403 w 1233720"/>
                  <a:gd name="connsiteY3" fmla="*/ 2150076 h 2502014"/>
                  <a:gd name="connsiteX4" fmla="*/ 885631 w 1233720"/>
                  <a:gd name="connsiteY4" fmla="*/ 1966784 h 2502014"/>
                  <a:gd name="connsiteX5" fmla="*/ 905252 w 1233720"/>
                  <a:gd name="connsiteY5" fmla="*/ 1954441 h 2502014"/>
                  <a:gd name="connsiteX6" fmla="*/ 803472 w 1233720"/>
                  <a:gd name="connsiteY6" fmla="*/ 1195959 h 2502014"/>
                  <a:gd name="connsiteX7" fmla="*/ 755296 w 1233720"/>
                  <a:gd name="connsiteY7" fmla="*/ 851173 h 2502014"/>
                  <a:gd name="connsiteX8" fmla="*/ 886996 w 1233720"/>
                  <a:gd name="connsiteY8" fmla="*/ 646373 h 2502014"/>
                  <a:gd name="connsiteX9" fmla="*/ 885499 w 1233720"/>
                  <a:gd name="connsiteY9" fmla="*/ 581740 h 2502014"/>
                  <a:gd name="connsiteX10" fmla="*/ 820350 w 1233720"/>
                  <a:gd name="connsiteY10" fmla="*/ 378299 h 2502014"/>
                  <a:gd name="connsiteX11" fmla="*/ 781171 w 1233720"/>
                  <a:gd name="connsiteY11" fmla="*/ 258985 h 2502014"/>
                  <a:gd name="connsiteX12" fmla="*/ 633284 w 1233720"/>
                  <a:gd name="connsiteY12" fmla="*/ 133318 h 2502014"/>
                  <a:gd name="connsiteX13" fmla="*/ 625641 w 1233720"/>
                  <a:gd name="connsiteY13" fmla="*/ 131909 h 2502014"/>
                  <a:gd name="connsiteX14" fmla="*/ 587807 w 1233720"/>
                  <a:gd name="connsiteY14" fmla="*/ 126260 h 2502014"/>
                  <a:gd name="connsiteX15" fmla="*/ 587807 w 1233720"/>
                  <a:gd name="connsiteY15" fmla="*/ 76543 h 2502014"/>
                  <a:gd name="connsiteX16" fmla="*/ 428251 w 1233720"/>
                  <a:gd name="connsiteY16" fmla="*/ 14 h 2502014"/>
                  <a:gd name="connsiteX17" fmla="*/ 427181 w 1233720"/>
                  <a:gd name="connsiteY17" fmla="*/ 876 h 2502014"/>
                  <a:gd name="connsiteX18" fmla="*/ 424401 w 1233720"/>
                  <a:gd name="connsiteY18" fmla="*/ 50882 h 2502014"/>
                  <a:gd name="connsiteX19" fmla="*/ 411555 w 1233720"/>
                  <a:gd name="connsiteY19" fmla="*/ 113464 h 2502014"/>
                  <a:gd name="connsiteX20" fmla="*/ 127407 w 1233720"/>
                  <a:gd name="connsiteY20" fmla="*/ 280318 h 2502014"/>
                  <a:gd name="connsiteX21" fmla="*/ 25526 w 1233720"/>
                  <a:gd name="connsiteY21" fmla="*/ 480469 h 2502014"/>
                  <a:gd name="connsiteX22" fmla="*/ 1168 w 1233720"/>
                  <a:gd name="connsiteY22" fmla="*/ 593171 h 2502014"/>
                  <a:gd name="connsiteX23" fmla="*/ 272677 w 1233720"/>
                  <a:gd name="connsiteY23" fmla="*/ 827268 h 2502014"/>
                  <a:gd name="connsiteX24" fmla="*/ 170022 w 1233720"/>
                  <a:gd name="connsiteY24" fmla="*/ 1323891 h 2502014"/>
                  <a:gd name="connsiteX25" fmla="*/ 132950 w 1233720"/>
                  <a:gd name="connsiteY25" fmla="*/ 1646388 h 2502014"/>
                  <a:gd name="connsiteX26" fmla="*/ 114599 w 1233720"/>
                  <a:gd name="connsiteY26" fmla="*/ 1888009 h 2502014"/>
                  <a:gd name="connsiteX27" fmla="*/ 124671 w 1233720"/>
                  <a:gd name="connsiteY27" fmla="*/ 1902793 h 2502014"/>
                  <a:gd name="connsiteX28" fmla="*/ 250369 w 1233720"/>
                  <a:gd name="connsiteY28" fmla="*/ 1929888 h 2502014"/>
                  <a:gd name="connsiteX29" fmla="*/ 261460 w 1233720"/>
                  <a:gd name="connsiteY29" fmla="*/ 1971974 h 2502014"/>
                  <a:gd name="connsiteX30" fmla="*/ 284969 w 1233720"/>
                  <a:gd name="connsiteY30" fmla="*/ 2058266 h 2502014"/>
                  <a:gd name="connsiteX31" fmla="*/ 331434 w 1233720"/>
                  <a:gd name="connsiteY31" fmla="*/ 2217457 h 2502014"/>
                  <a:gd name="connsiteX32" fmla="*/ 327898 w 1233720"/>
                  <a:gd name="connsiteY32" fmla="*/ 2311022 h 2502014"/>
                  <a:gd name="connsiteX33" fmla="*/ 323746 w 1233720"/>
                  <a:gd name="connsiteY33" fmla="*/ 2331682 h 2502014"/>
                  <a:gd name="connsiteX34" fmla="*/ 323746 w 1233720"/>
                  <a:gd name="connsiteY34" fmla="*/ 2331682 h 2502014"/>
                  <a:gd name="connsiteX35" fmla="*/ 351565 w 1233720"/>
                  <a:gd name="connsiteY35" fmla="*/ 2388457 h 2502014"/>
                  <a:gd name="connsiteX36" fmla="*/ 386605 w 1233720"/>
                  <a:gd name="connsiteY36" fmla="*/ 2417923 h 2502014"/>
                  <a:gd name="connsiteX37" fmla="*/ 435014 w 1233720"/>
                  <a:gd name="connsiteY37" fmla="*/ 2467074 h 2502014"/>
                  <a:gd name="connsiteX38" fmla="*/ 563059 w 1233720"/>
                  <a:gd name="connsiteY38" fmla="*/ 2502014 h 2502014"/>
                  <a:gd name="connsiteX39" fmla="*/ 633743 w 1233720"/>
                  <a:gd name="connsiteY39" fmla="*/ 2444226 h 2502014"/>
                  <a:gd name="connsiteX40" fmla="*/ 472004 w 1233720"/>
                  <a:gd name="connsiteY40" fmla="*/ 2305241 h 2502014"/>
                  <a:gd name="connsiteX41" fmla="*/ 439864 w 1233720"/>
                  <a:gd name="connsiteY41" fmla="*/ 2251347 h 2502014"/>
                  <a:gd name="connsiteX42" fmla="*/ 430314 w 1233720"/>
                  <a:gd name="connsiteY42" fmla="*/ 2212003 h 2502014"/>
                  <a:gd name="connsiteX43" fmla="*/ 423520 w 1233720"/>
                  <a:gd name="connsiteY43" fmla="*/ 2163154 h 2502014"/>
                  <a:gd name="connsiteX44" fmla="*/ 417468 w 1233720"/>
                  <a:gd name="connsiteY44" fmla="*/ 2015752 h 2502014"/>
                  <a:gd name="connsiteX45" fmla="*/ 660392 w 1233720"/>
                  <a:gd name="connsiteY45" fmla="*/ 1993816 h 2502014"/>
                  <a:gd name="connsiteX46" fmla="*/ 744878 w 1233720"/>
                  <a:gd name="connsiteY46" fmla="*/ 2003359 h 2502014"/>
                  <a:gd name="connsiteX47" fmla="*/ 815978 w 1233720"/>
                  <a:gd name="connsiteY47" fmla="*/ 2183122 h 2502014"/>
                  <a:gd name="connsiteX48" fmla="*/ 826541 w 1233720"/>
                  <a:gd name="connsiteY48" fmla="*/ 2285085 h 2502014"/>
                  <a:gd name="connsiteX49" fmla="*/ 822263 w 1233720"/>
                  <a:gd name="connsiteY49" fmla="*/ 2307430 h 2502014"/>
                  <a:gd name="connsiteX50" fmla="*/ 885241 w 1233720"/>
                  <a:gd name="connsiteY50" fmla="*/ 2387790 h 2502014"/>
                  <a:gd name="connsiteX51" fmla="*/ 1045194 w 1233720"/>
                  <a:gd name="connsiteY51" fmla="*/ 2387287 h 2502014"/>
                  <a:gd name="connsiteX52" fmla="*/ 1070628 w 1233720"/>
                  <a:gd name="connsiteY52" fmla="*/ 2390030 h 2502014"/>
                  <a:gd name="connsiteX53" fmla="*/ 1232851 w 1233720"/>
                  <a:gd name="connsiteY53" fmla="*/ 2366929 h 2502014"/>
                  <a:gd name="connsiteX54" fmla="*/ 294695 w 1233720"/>
                  <a:gd name="connsiteY54" fmla="*/ 732470 h 2502014"/>
                  <a:gd name="connsiteX55" fmla="*/ 209975 w 1233720"/>
                  <a:gd name="connsiteY55" fmla="*/ 662679 h 2502014"/>
                  <a:gd name="connsiteX56" fmla="*/ 125489 w 1233720"/>
                  <a:gd name="connsiteY56" fmla="*/ 575393 h 2502014"/>
                  <a:gd name="connsiteX57" fmla="*/ 125092 w 1233720"/>
                  <a:gd name="connsiteY57" fmla="*/ 563239 h 2502014"/>
                  <a:gd name="connsiteX58" fmla="*/ 247790 w 1233720"/>
                  <a:gd name="connsiteY58" fmla="*/ 424323 h 2502014"/>
                  <a:gd name="connsiteX59" fmla="*/ 294695 w 1233720"/>
                  <a:gd name="connsiteY59" fmla="*/ 732470 h 2502014"/>
                  <a:gd name="connsiteX60" fmla="*/ 743582 w 1233720"/>
                  <a:gd name="connsiteY60" fmla="*/ 548826 h 2502014"/>
                  <a:gd name="connsiteX61" fmla="*/ 775144 w 1233720"/>
                  <a:gd name="connsiteY61" fmla="*/ 634829 h 2502014"/>
                  <a:gd name="connsiteX62" fmla="*/ 737675 w 1233720"/>
                  <a:gd name="connsiteY62" fmla="*/ 730061 h 2502014"/>
                  <a:gd name="connsiteX63" fmla="*/ 743582 w 1233720"/>
                  <a:gd name="connsiteY63" fmla="*/ 548826 h 2502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1233720" h="2502014">
                    <a:moveTo>
                      <a:pt x="1232851" y="2366929"/>
                    </a:moveTo>
                    <a:cubicBezTo>
                      <a:pt x="1226390" y="2326328"/>
                      <a:pt x="1104580" y="2308795"/>
                      <a:pt x="1104580" y="2308795"/>
                    </a:cubicBezTo>
                    <a:lnTo>
                      <a:pt x="977233" y="2233128"/>
                    </a:lnTo>
                    <a:cubicBezTo>
                      <a:pt x="977233" y="2233128"/>
                      <a:pt x="946779" y="2201755"/>
                      <a:pt x="927403" y="2150076"/>
                    </a:cubicBezTo>
                    <a:cubicBezTo>
                      <a:pt x="908027" y="2098396"/>
                      <a:pt x="885631" y="1966784"/>
                      <a:pt x="885631" y="1966784"/>
                    </a:cubicBezTo>
                    <a:lnTo>
                      <a:pt x="905252" y="1954441"/>
                    </a:lnTo>
                    <a:lnTo>
                      <a:pt x="803472" y="1195959"/>
                    </a:lnTo>
                    <a:lnTo>
                      <a:pt x="755296" y="851173"/>
                    </a:lnTo>
                    <a:cubicBezTo>
                      <a:pt x="818268" y="799129"/>
                      <a:pt x="866972" y="701437"/>
                      <a:pt x="886996" y="646373"/>
                    </a:cubicBezTo>
                    <a:cubicBezTo>
                      <a:pt x="897074" y="618655"/>
                      <a:pt x="894520" y="609823"/>
                      <a:pt x="885499" y="581740"/>
                    </a:cubicBezTo>
                    <a:lnTo>
                      <a:pt x="820350" y="378299"/>
                    </a:lnTo>
                    <a:lnTo>
                      <a:pt x="781171" y="258985"/>
                    </a:lnTo>
                    <a:cubicBezTo>
                      <a:pt x="758020" y="197580"/>
                      <a:pt x="697502" y="146837"/>
                      <a:pt x="633284" y="133318"/>
                    </a:cubicBezTo>
                    <a:cubicBezTo>
                      <a:pt x="628427" y="132299"/>
                      <a:pt x="625641" y="131909"/>
                      <a:pt x="625641" y="131909"/>
                    </a:cubicBezTo>
                    <a:lnTo>
                      <a:pt x="587807" y="126260"/>
                    </a:lnTo>
                    <a:lnTo>
                      <a:pt x="587807" y="76543"/>
                    </a:lnTo>
                    <a:cubicBezTo>
                      <a:pt x="565028" y="24850"/>
                      <a:pt x="440757" y="2172"/>
                      <a:pt x="428251" y="14"/>
                    </a:cubicBezTo>
                    <a:cubicBezTo>
                      <a:pt x="427710" y="-81"/>
                      <a:pt x="427213" y="322"/>
                      <a:pt x="427181" y="876"/>
                    </a:cubicBezTo>
                    <a:lnTo>
                      <a:pt x="424401" y="50882"/>
                    </a:lnTo>
                    <a:lnTo>
                      <a:pt x="411555" y="113464"/>
                    </a:lnTo>
                    <a:cubicBezTo>
                      <a:pt x="197463" y="149454"/>
                      <a:pt x="174155" y="223800"/>
                      <a:pt x="127407" y="280318"/>
                    </a:cubicBezTo>
                    <a:cubicBezTo>
                      <a:pt x="90109" y="325417"/>
                      <a:pt x="47758" y="420410"/>
                      <a:pt x="25526" y="480469"/>
                    </a:cubicBezTo>
                    <a:cubicBezTo>
                      <a:pt x="19688" y="496240"/>
                      <a:pt x="-5696" y="577808"/>
                      <a:pt x="1168" y="593171"/>
                    </a:cubicBezTo>
                    <a:cubicBezTo>
                      <a:pt x="46745" y="695222"/>
                      <a:pt x="272677" y="827268"/>
                      <a:pt x="272677" y="827268"/>
                    </a:cubicBezTo>
                    <a:cubicBezTo>
                      <a:pt x="231729" y="941731"/>
                      <a:pt x="170022" y="1323891"/>
                      <a:pt x="170022" y="1323891"/>
                    </a:cubicBezTo>
                    <a:lnTo>
                      <a:pt x="132950" y="1646388"/>
                    </a:lnTo>
                    <a:lnTo>
                      <a:pt x="114599" y="1888009"/>
                    </a:lnTo>
                    <a:cubicBezTo>
                      <a:pt x="113945" y="1895577"/>
                      <a:pt x="117084" y="1902409"/>
                      <a:pt x="124671" y="1902793"/>
                    </a:cubicBezTo>
                    <a:cubicBezTo>
                      <a:pt x="174174" y="1905265"/>
                      <a:pt x="250369" y="1929888"/>
                      <a:pt x="250369" y="1929888"/>
                    </a:cubicBezTo>
                    <a:lnTo>
                      <a:pt x="261460" y="1971974"/>
                    </a:lnTo>
                    <a:lnTo>
                      <a:pt x="284969" y="2058266"/>
                    </a:lnTo>
                    <a:lnTo>
                      <a:pt x="331434" y="2217457"/>
                    </a:lnTo>
                    <a:cubicBezTo>
                      <a:pt x="339795" y="2248440"/>
                      <a:pt x="337523" y="2280555"/>
                      <a:pt x="327898" y="2311022"/>
                    </a:cubicBezTo>
                    <a:cubicBezTo>
                      <a:pt x="325772" y="2317741"/>
                      <a:pt x="324325" y="2324661"/>
                      <a:pt x="323746" y="2331682"/>
                    </a:cubicBezTo>
                    <a:lnTo>
                      <a:pt x="323746" y="2331682"/>
                    </a:lnTo>
                    <a:cubicBezTo>
                      <a:pt x="326722" y="2353089"/>
                      <a:pt x="336473" y="2372981"/>
                      <a:pt x="351565" y="2388457"/>
                    </a:cubicBezTo>
                    <a:lnTo>
                      <a:pt x="386605" y="2417923"/>
                    </a:lnTo>
                    <a:lnTo>
                      <a:pt x="435014" y="2467074"/>
                    </a:lnTo>
                    <a:cubicBezTo>
                      <a:pt x="467204" y="2490489"/>
                      <a:pt x="523256" y="2502064"/>
                      <a:pt x="563059" y="2502014"/>
                    </a:cubicBezTo>
                    <a:cubicBezTo>
                      <a:pt x="629491" y="2501939"/>
                      <a:pt x="648168" y="2456027"/>
                      <a:pt x="633743" y="2444226"/>
                    </a:cubicBezTo>
                    <a:cubicBezTo>
                      <a:pt x="563348" y="2386589"/>
                      <a:pt x="503710" y="2333808"/>
                      <a:pt x="472004" y="2305241"/>
                    </a:cubicBezTo>
                    <a:cubicBezTo>
                      <a:pt x="456107" y="2290916"/>
                      <a:pt x="444916" y="2272138"/>
                      <a:pt x="439864" y="2251347"/>
                    </a:cubicBezTo>
                    <a:lnTo>
                      <a:pt x="430314" y="2212003"/>
                    </a:lnTo>
                    <a:cubicBezTo>
                      <a:pt x="426427" y="2195987"/>
                      <a:pt x="424149" y="2179624"/>
                      <a:pt x="423520" y="2163154"/>
                    </a:cubicBezTo>
                    <a:lnTo>
                      <a:pt x="417468" y="2015752"/>
                    </a:lnTo>
                    <a:cubicBezTo>
                      <a:pt x="603931" y="2016941"/>
                      <a:pt x="660392" y="1993816"/>
                      <a:pt x="660392" y="1993816"/>
                    </a:cubicBezTo>
                    <a:cubicBezTo>
                      <a:pt x="690846" y="2010424"/>
                      <a:pt x="744878" y="2003359"/>
                      <a:pt x="744878" y="2003359"/>
                    </a:cubicBezTo>
                    <a:lnTo>
                      <a:pt x="815978" y="2183122"/>
                    </a:lnTo>
                    <a:cubicBezTo>
                      <a:pt x="825905" y="2212173"/>
                      <a:pt x="828371" y="2254442"/>
                      <a:pt x="826541" y="2285085"/>
                    </a:cubicBezTo>
                    <a:lnTo>
                      <a:pt x="822263" y="2307430"/>
                    </a:lnTo>
                    <a:cubicBezTo>
                      <a:pt x="804195" y="2372830"/>
                      <a:pt x="885241" y="2387790"/>
                      <a:pt x="885241" y="2387790"/>
                    </a:cubicBezTo>
                    <a:lnTo>
                      <a:pt x="1045194" y="2387287"/>
                    </a:lnTo>
                    <a:cubicBezTo>
                      <a:pt x="1053749" y="2387262"/>
                      <a:pt x="1062280" y="2388161"/>
                      <a:pt x="1070628" y="2390030"/>
                    </a:cubicBezTo>
                    <a:cubicBezTo>
                      <a:pt x="1255417" y="2431392"/>
                      <a:pt x="1232851" y="2366929"/>
                      <a:pt x="1232851" y="2366929"/>
                    </a:cubicBezTo>
                    <a:close/>
                    <a:moveTo>
                      <a:pt x="294695" y="732470"/>
                    </a:moveTo>
                    <a:lnTo>
                      <a:pt x="209975" y="662679"/>
                    </a:lnTo>
                    <a:lnTo>
                      <a:pt x="125489" y="575393"/>
                    </a:lnTo>
                    <a:cubicBezTo>
                      <a:pt x="123129" y="573109"/>
                      <a:pt x="122884" y="565673"/>
                      <a:pt x="125092" y="563239"/>
                    </a:cubicBezTo>
                    <a:lnTo>
                      <a:pt x="247790" y="424323"/>
                    </a:lnTo>
                    <a:cubicBezTo>
                      <a:pt x="247784" y="424323"/>
                      <a:pt x="331346" y="584250"/>
                      <a:pt x="294695" y="732470"/>
                    </a:cubicBezTo>
                    <a:close/>
                    <a:moveTo>
                      <a:pt x="743582" y="548826"/>
                    </a:moveTo>
                    <a:lnTo>
                      <a:pt x="775144" y="634829"/>
                    </a:lnTo>
                    <a:lnTo>
                      <a:pt x="737675" y="730061"/>
                    </a:lnTo>
                    <a:cubicBezTo>
                      <a:pt x="712757" y="655319"/>
                      <a:pt x="743582" y="548826"/>
                      <a:pt x="743582" y="5488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3C16A9B-07FA-4183-AC1D-025EC5F4F02A}"/>
                  </a:ext>
                </a:extLst>
              </p:cNvPr>
              <p:cNvSpPr/>
              <p:nvPr/>
            </p:nvSpPr>
            <p:spPr>
              <a:xfrm>
                <a:off x="7151968" y="3594669"/>
                <a:ext cx="806228" cy="632429"/>
              </a:xfrm>
              <a:custGeom>
                <a:avLst/>
                <a:gdLst>
                  <a:gd name="connsiteX0" fmla="*/ 806185 w 806228"/>
                  <a:gd name="connsiteY0" fmla="*/ 443600 h 632429"/>
                  <a:gd name="connsiteX1" fmla="*/ 724101 w 806228"/>
                  <a:gd name="connsiteY1" fmla="*/ 192209 h 632429"/>
                  <a:gd name="connsiteX2" fmla="*/ 592728 w 806228"/>
                  <a:gd name="connsiteY2" fmla="*/ 85566 h 632429"/>
                  <a:gd name="connsiteX3" fmla="*/ 550038 w 806228"/>
                  <a:gd name="connsiteY3" fmla="*/ 74840 h 632429"/>
                  <a:gd name="connsiteX4" fmla="*/ 538117 w 806228"/>
                  <a:gd name="connsiteY4" fmla="*/ 54596 h 632429"/>
                  <a:gd name="connsiteX5" fmla="*/ 501246 w 806228"/>
                  <a:gd name="connsiteY5" fmla="*/ 39913 h 632429"/>
                  <a:gd name="connsiteX6" fmla="*/ 384242 w 806228"/>
                  <a:gd name="connsiteY6" fmla="*/ 1142 h 632429"/>
                  <a:gd name="connsiteX7" fmla="*/ 377900 w 806228"/>
                  <a:gd name="connsiteY7" fmla="*/ 3080 h 632429"/>
                  <a:gd name="connsiteX8" fmla="*/ 372868 w 806228"/>
                  <a:gd name="connsiteY8" fmla="*/ 28916 h 632429"/>
                  <a:gd name="connsiteX9" fmla="*/ 365469 w 806228"/>
                  <a:gd name="connsiteY9" fmla="*/ 53080 h 632429"/>
                  <a:gd name="connsiteX10" fmla="*/ 359267 w 806228"/>
                  <a:gd name="connsiteY10" fmla="*/ 61101 h 632429"/>
                  <a:gd name="connsiteX11" fmla="*/ 221961 w 806228"/>
                  <a:gd name="connsiteY11" fmla="*/ 100941 h 632429"/>
                  <a:gd name="connsiteX12" fmla="*/ 12 w 806228"/>
                  <a:gd name="connsiteY12" fmla="*/ 383006 h 632429"/>
                  <a:gd name="connsiteX13" fmla="*/ 42979 w 806228"/>
                  <a:gd name="connsiteY13" fmla="*/ 434189 h 632429"/>
                  <a:gd name="connsiteX14" fmla="*/ 103359 w 806228"/>
                  <a:gd name="connsiteY14" fmla="*/ 470192 h 632429"/>
                  <a:gd name="connsiteX15" fmla="*/ 197081 w 806228"/>
                  <a:gd name="connsiteY15" fmla="*/ 370890 h 632429"/>
                  <a:gd name="connsiteX16" fmla="*/ 206297 w 806228"/>
                  <a:gd name="connsiteY16" fmla="*/ 375224 h 632429"/>
                  <a:gd name="connsiteX17" fmla="*/ 253227 w 806228"/>
                  <a:gd name="connsiteY17" fmla="*/ 521872 h 632429"/>
                  <a:gd name="connsiteX18" fmla="*/ 259505 w 806228"/>
                  <a:gd name="connsiteY18" fmla="*/ 596759 h 632429"/>
                  <a:gd name="connsiteX19" fmla="*/ 269011 w 806228"/>
                  <a:gd name="connsiteY19" fmla="*/ 602288 h 632429"/>
                  <a:gd name="connsiteX20" fmla="*/ 677744 w 806228"/>
                  <a:gd name="connsiteY20" fmla="*/ 613090 h 632429"/>
                  <a:gd name="connsiteX21" fmla="*/ 680751 w 806228"/>
                  <a:gd name="connsiteY21" fmla="*/ 605937 h 632429"/>
                  <a:gd name="connsiteX22" fmla="*/ 692276 w 806228"/>
                  <a:gd name="connsiteY22" fmla="*/ 497042 h 632429"/>
                  <a:gd name="connsiteX23" fmla="*/ 704291 w 806228"/>
                  <a:gd name="connsiteY23" fmla="*/ 491021 h 632429"/>
                  <a:gd name="connsiteX24" fmla="*/ 713533 w 806228"/>
                  <a:gd name="connsiteY24" fmla="*/ 503477 h 632429"/>
                  <a:gd name="connsiteX25" fmla="*/ 781965 w 806228"/>
                  <a:gd name="connsiteY25" fmla="*/ 487668 h 632429"/>
                  <a:gd name="connsiteX26" fmla="*/ 802329 w 806228"/>
                  <a:gd name="connsiteY26" fmla="*/ 454081 h 632429"/>
                  <a:gd name="connsiteX27" fmla="*/ 806185 w 806228"/>
                  <a:gd name="connsiteY27" fmla="*/ 443600 h 632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06228" h="632429">
                    <a:moveTo>
                      <a:pt x="806185" y="443600"/>
                    </a:moveTo>
                    <a:cubicBezTo>
                      <a:pt x="780084" y="360453"/>
                      <a:pt x="758318" y="272349"/>
                      <a:pt x="724101" y="192209"/>
                    </a:cubicBezTo>
                    <a:cubicBezTo>
                      <a:pt x="703115" y="139466"/>
                      <a:pt x="646516" y="104690"/>
                      <a:pt x="592728" y="85566"/>
                    </a:cubicBezTo>
                    <a:cubicBezTo>
                      <a:pt x="578618" y="80628"/>
                      <a:pt x="564086" y="77683"/>
                      <a:pt x="550038" y="74840"/>
                    </a:cubicBezTo>
                    <a:cubicBezTo>
                      <a:pt x="541992" y="74148"/>
                      <a:pt x="537645" y="59163"/>
                      <a:pt x="538117" y="54596"/>
                    </a:cubicBezTo>
                    <a:cubicBezTo>
                      <a:pt x="538790" y="22814"/>
                      <a:pt x="538859" y="44933"/>
                      <a:pt x="501246" y="39913"/>
                    </a:cubicBezTo>
                    <a:cubicBezTo>
                      <a:pt x="459588" y="36918"/>
                      <a:pt x="415086" y="29445"/>
                      <a:pt x="384242" y="1142"/>
                    </a:cubicBezTo>
                    <a:cubicBezTo>
                      <a:pt x="382260" y="-1060"/>
                      <a:pt x="378290" y="104"/>
                      <a:pt x="377900" y="3080"/>
                    </a:cubicBezTo>
                    <a:cubicBezTo>
                      <a:pt x="376497" y="11855"/>
                      <a:pt x="374805" y="20549"/>
                      <a:pt x="372868" y="28916"/>
                    </a:cubicBezTo>
                    <a:cubicBezTo>
                      <a:pt x="370672" y="38258"/>
                      <a:pt x="368810" y="45518"/>
                      <a:pt x="365469" y="53080"/>
                    </a:cubicBezTo>
                    <a:cubicBezTo>
                      <a:pt x="363677" y="57609"/>
                      <a:pt x="360701" y="60761"/>
                      <a:pt x="359267" y="61101"/>
                    </a:cubicBezTo>
                    <a:cubicBezTo>
                      <a:pt x="313569" y="71927"/>
                      <a:pt x="265469" y="84654"/>
                      <a:pt x="221961" y="100941"/>
                    </a:cubicBezTo>
                    <a:cubicBezTo>
                      <a:pt x="115551" y="152319"/>
                      <a:pt x="48578" y="273375"/>
                      <a:pt x="12" y="383006"/>
                    </a:cubicBezTo>
                    <a:cubicBezTo>
                      <a:pt x="-699" y="401143"/>
                      <a:pt x="30485" y="422563"/>
                      <a:pt x="42979" y="434189"/>
                    </a:cubicBezTo>
                    <a:cubicBezTo>
                      <a:pt x="60902" y="448306"/>
                      <a:pt x="81309" y="462945"/>
                      <a:pt x="103359" y="470192"/>
                    </a:cubicBezTo>
                    <a:cubicBezTo>
                      <a:pt x="134272" y="439524"/>
                      <a:pt x="168545" y="405893"/>
                      <a:pt x="197081" y="370890"/>
                    </a:cubicBezTo>
                    <a:cubicBezTo>
                      <a:pt x="205215" y="360913"/>
                      <a:pt x="205819" y="373973"/>
                      <a:pt x="206297" y="375224"/>
                    </a:cubicBezTo>
                    <a:cubicBezTo>
                      <a:pt x="226667" y="422828"/>
                      <a:pt x="246609" y="478773"/>
                      <a:pt x="253227" y="521872"/>
                    </a:cubicBezTo>
                    <a:cubicBezTo>
                      <a:pt x="257908" y="549174"/>
                      <a:pt x="259958" y="573671"/>
                      <a:pt x="259505" y="596759"/>
                    </a:cubicBezTo>
                    <a:cubicBezTo>
                      <a:pt x="259644" y="601351"/>
                      <a:pt x="265859" y="601049"/>
                      <a:pt x="269011" y="602288"/>
                    </a:cubicBezTo>
                    <a:cubicBezTo>
                      <a:pt x="404869" y="627993"/>
                      <a:pt x="544855" y="649439"/>
                      <a:pt x="677744" y="613090"/>
                    </a:cubicBezTo>
                    <a:cubicBezTo>
                      <a:pt x="681034" y="612341"/>
                      <a:pt x="680726" y="608623"/>
                      <a:pt x="680751" y="605937"/>
                    </a:cubicBezTo>
                    <a:cubicBezTo>
                      <a:pt x="682034" y="569947"/>
                      <a:pt x="685853" y="531252"/>
                      <a:pt x="692276" y="497042"/>
                    </a:cubicBezTo>
                    <a:cubicBezTo>
                      <a:pt x="692477" y="495953"/>
                      <a:pt x="703322" y="487637"/>
                      <a:pt x="704291" y="491021"/>
                    </a:cubicBezTo>
                    <a:cubicBezTo>
                      <a:pt x="706285" y="495154"/>
                      <a:pt x="706569" y="507466"/>
                      <a:pt x="713533" y="503477"/>
                    </a:cubicBezTo>
                    <a:cubicBezTo>
                      <a:pt x="739061" y="503314"/>
                      <a:pt x="760104" y="501753"/>
                      <a:pt x="781965" y="487668"/>
                    </a:cubicBezTo>
                    <a:cubicBezTo>
                      <a:pt x="794446" y="477521"/>
                      <a:pt x="797164" y="466663"/>
                      <a:pt x="802329" y="454081"/>
                    </a:cubicBezTo>
                    <a:cubicBezTo>
                      <a:pt x="803178" y="450413"/>
                      <a:pt x="806657" y="447387"/>
                      <a:pt x="806185" y="443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0DCAE65-DD11-0E3E-B31A-963759FB2D5F}"/>
                  </a:ext>
                </a:extLst>
              </p:cNvPr>
              <p:cNvSpPr/>
              <p:nvPr/>
            </p:nvSpPr>
            <p:spPr>
              <a:xfrm>
                <a:off x="7097378" y="3534141"/>
                <a:ext cx="1249338" cy="2518258"/>
              </a:xfrm>
              <a:custGeom>
                <a:avLst/>
                <a:gdLst>
                  <a:gd name="connsiteX0" fmla="*/ 1247219 w 1249338"/>
                  <a:gd name="connsiteY0" fmla="*/ 2365073 h 2518258"/>
                  <a:gd name="connsiteX1" fmla="*/ 1141141 w 1249338"/>
                  <a:gd name="connsiteY1" fmla="*/ 2311525 h 2518258"/>
                  <a:gd name="connsiteX2" fmla="*/ 990241 w 1249338"/>
                  <a:gd name="connsiteY2" fmla="*/ 2235593 h 2518258"/>
                  <a:gd name="connsiteX3" fmla="*/ 899092 w 1249338"/>
                  <a:gd name="connsiteY3" fmla="*/ 1978962 h 2518258"/>
                  <a:gd name="connsiteX4" fmla="*/ 920563 w 1249338"/>
                  <a:gd name="connsiteY4" fmla="*/ 1930667 h 2518258"/>
                  <a:gd name="connsiteX5" fmla="*/ 770815 w 1249338"/>
                  <a:gd name="connsiteY5" fmla="*/ 858457 h 2518258"/>
                  <a:gd name="connsiteX6" fmla="*/ 907365 w 1249338"/>
                  <a:gd name="connsiteY6" fmla="*/ 618094 h 2518258"/>
                  <a:gd name="connsiteX7" fmla="*/ 892405 w 1249338"/>
                  <a:gd name="connsiteY7" fmla="*/ 554147 h 2518258"/>
                  <a:gd name="connsiteX8" fmla="*/ 832654 w 1249338"/>
                  <a:gd name="connsiteY8" fmla="*/ 360954 h 2518258"/>
                  <a:gd name="connsiteX9" fmla="*/ 771519 w 1249338"/>
                  <a:gd name="connsiteY9" fmla="*/ 213350 h 2518258"/>
                  <a:gd name="connsiteX10" fmla="*/ 600205 w 1249338"/>
                  <a:gd name="connsiteY10" fmla="*/ 125114 h 2518258"/>
                  <a:gd name="connsiteX11" fmla="*/ 599866 w 1249338"/>
                  <a:gd name="connsiteY11" fmla="*/ 99151 h 2518258"/>
                  <a:gd name="connsiteX12" fmla="*/ 601986 w 1249338"/>
                  <a:gd name="connsiteY12" fmla="*/ 81518 h 2518258"/>
                  <a:gd name="connsiteX13" fmla="*/ 591039 w 1249338"/>
                  <a:gd name="connsiteY13" fmla="*/ 92395 h 2518258"/>
                  <a:gd name="connsiteX14" fmla="*/ 504470 w 1249338"/>
                  <a:gd name="connsiteY14" fmla="*/ 86481 h 2518258"/>
                  <a:gd name="connsiteX15" fmla="*/ 438126 w 1249338"/>
                  <a:gd name="connsiteY15" fmla="*/ 53265 h 2518258"/>
                  <a:gd name="connsiteX16" fmla="*/ 440045 w 1249338"/>
                  <a:gd name="connsiteY16" fmla="*/ 3699 h 2518258"/>
                  <a:gd name="connsiteX17" fmla="*/ 430200 w 1249338"/>
                  <a:gd name="connsiteY17" fmla="*/ 6411 h 2518258"/>
                  <a:gd name="connsiteX18" fmla="*/ 411793 w 1249338"/>
                  <a:gd name="connsiteY18" fmla="*/ 114771 h 2518258"/>
                  <a:gd name="connsiteX19" fmla="*/ 109301 w 1249338"/>
                  <a:gd name="connsiteY19" fmla="*/ 308764 h 2518258"/>
                  <a:gd name="connsiteX20" fmla="*/ 475 w 1249338"/>
                  <a:gd name="connsiteY20" fmla="*/ 580405 h 2518258"/>
                  <a:gd name="connsiteX21" fmla="*/ 5092 w 1249338"/>
                  <a:gd name="connsiteY21" fmla="*/ 599222 h 2518258"/>
                  <a:gd name="connsiteX22" fmla="*/ 273242 w 1249338"/>
                  <a:gd name="connsiteY22" fmla="*/ 835565 h 2518258"/>
                  <a:gd name="connsiteX23" fmla="*/ 151538 w 1249338"/>
                  <a:gd name="connsiteY23" fmla="*/ 1456955 h 2518258"/>
                  <a:gd name="connsiteX24" fmla="*/ 119354 w 1249338"/>
                  <a:gd name="connsiteY24" fmla="*/ 1905144 h 2518258"/>
                  <a:gd name="connsiteX25" fmla="*/ 151827 w 1249338"/>
                  <a:gd name="connsiteY25" fmla="*/ 1917129 h 2518258"/>
                  <a:gd name="connsiteX26" fmla="*/ 243662 w 1249338"/>
                  <a:gd name="connsiteY26" fmla="*/ 1939216 h 2518258"/>
                  <a:gd name="connsiteX27" fmla="*/ 256470 w 1249338"/>
                  <a:gd name="connsiteY27" fmla="*/ 1956246 h 2518258"/>
                  <a:gd name="connsiteX28" fmla="*/ 339561 w 1249338"/>
                  <a:gd name="connsiteY28" fmla="*/ 2289418 h 2518258"/>
                  <a:gd name="connsiteX29" fmla="*/ 338000 w 1249338"/>
                  <a:gd name="connsiteY29" fmla="*/ 2381926 h 2518258"/>
                  <a:gd name="connsiteX30" fmla="*/ 400035 w 1249338"/>
                  <a:gd name="connsiteY30" fmla="*/ 2444049 h 2518258"/>
                  <a:gd name="connsiteX31" fmla="*/ 647091 w 1249338"/>
                  <a:gd name="connsiteY31" fmla="*/ 2485437 h 2518258"/>
                  <a:gd name="connsiteX32" fmla="*/ 595185 w 1249338"/>
                  <a:gd name="connsiteY32" fmla="*/ 2397144 h 2518258"/>
                  <a:gd name="connsiteX33" fmla="*/ 465624 w 1249338"/>
                  <a:gd name="connsiteY33" fmla="*/ 2283152 h 2518258"/>
                  <a:gd name="connsiteX34" fmla="*/ 432182 w 1249338"/>
                  <a:gd name="connsiteY34" fmla="*/ 2028641 h 2518258"/>
                  <a:gd name="connsiteX35" fmla="*/ 670544 w 1249338"/>
                  <a:gd name="connsiteY35" fmla="*/ 2008303 h 2518258"/>
                  <a:gd name="connsiteX36" fmla="*/ 748633 w 1249338"/>
                  <a:gd name="connsiteY36" fmla="*/ 2016915 h 2518258"/>
                  <a:gd name="connsiteX37" fmla="*/ 830452 w 1249338"/>
                  <a:gd name="connsiteY37" fmla="*/ 2266765 h 2518258"/>
                  <a:gd name="connsiteX38" fmla="*/ 849067 w 1249338"/>
                  <a:gd name="connsiteY38" fmla="*/ 2382882 h 2518258"/>
                  <a:gd name="connsiteX39" fmla="*/ 892657 w 1249338"/>
                  <a:gd name="connsiteY39" fmla="*/ 2398150 h 2518258"/>
                  <a:gd name="connsiteX40" fmla="*/ 956981 w 1249338"/>
                  <a:gd name="connsiteY40" fmla="*/ 2400327 h 2518258"/>
                  <a:gd name="connsiteX41" fmla="*/ 1046948 w 1249338"/>
                  <a:gd name="connsiteY41" fmla="*/ 2400220 h 2518258"/>
                  <a:gd name="connsiteX42" fmla="*/ 1222596 w 1249338"/>
                  <a:gd name="connsiteY42" fmla="*/ 2414274 h 2518258"/>
                  <a:gd name="connsiteX43" fmla="*/ 1247219 w 1249338"/>
                  <a:gd name="connsiteY43" fmla="*/ 2365073 h 2518258"/>
                  <a:gd name="connsiteX44" fmla="*/ 742084 w 1249338"/>
                  <a:gd name="connsiteY44" fmla="*/ 698863 h 2518258"/>
                  <a:gd name="connsiteX45" fmla="*/ 752640 w 1249338"/>
                  <a:gd name="connsiteY45" fmla="*/ 567849 h 2518258"/>
                  <a:gd name="connsiteX46" fmla="*/ 777923 w 1249338"/>
                  <a:gd name="connsiteY46" fmla="*/ 639792 h 2518258"/>
                  <a:gd name="connsiteX47" fmla="*/ 747060 w 1249338"/>
                  <a:gd name="connsiteY47" fmla="*/ 722353 h 2518258"/>
                  <a:gd name="connsiteX48" fmla="*/ 742084 w 1249338"/>
                  <a:gd name="connsiteY48" fmla="*/ 698863 h 2518258"/>
                  <a:gd name="connsiteX49" fmla="*/ 303545 w 1249338"/>
                  <a:gd name="connsiteY49" fmla="*/ 690823 h 2518258"/>
                  <a:gd name="connsiteX50" fmla="*/ 297437 w 1249338"/>
                  <a:gd name="connsiteY50" fmla="*/ 724769 h 2518258"/>
                  <a:gd name="connsiteX51" fmla="*/ 136157 w 1249338"/>
                  <a:gd name="connsiteY51" fmla="*/ 576518 h 2518258"/>
                  <a:gd name="connsiteX52" fmla="*/ 258427 w 1249338"/>
                  <a:gd name="connsiteY52" fmla="*/ 441779 h 2518258"/>
                  <a:gd name="connsiteX53" fmla="*/ 303545 w 1249338"/>
                  <a:gd name="connsiteY53" fmla="*/ 690823 h 2518258"/>
                  <a:gd name="connsiteX54" fmla="*/ 888341 w 1249338"/>
                  <a:gd name="connsiteY54" fmla="*/ 602292 h 2518258"/>
                  <a:gd name="connsiteX55" fmla="*/ 896280 w 1249338"/>
                  <a:gd name="connsiteY55" fmla="*/ 618692 h 2518258"/>
                  <a:gd name="connsiteX56" fmla="*/ 768053 w 1249338"/>
                  <a:gd name="connsiteY56" fmla="*/ 841705 h 2518258"/>
                  <a:gd name="connsiteX57" fmla="*/ 749633 w 1249338"/>
                  <a:gd name="connsiteY57" fmla="*/ 736319 h 2518258"/>
                  <a:gd name="connsiteX58" fmla="*/ 785579 w 1249338"/>
                  <a:gd name="connsiteY58" fmla="*/ 645567 h 2518258"/>
                  <a:gd name="connsiteX59" fmla="*/ 788058 w 1249338"/>
                  <a:gd name="connsiteY59" fmla="*/ 627461 h 2518258"/>
                  <a:gd name="connsiteX60" fmla="*/ 767669 w 1249338"/>
                  <a:gd name="connsiteY60" fmla="*/ 565905 h 2518258"/>
                  <a:gd name="connsiteX61" fmla="*/ 862234 w 1249338"/>
                  <a:gd name="connsiteY61" fmla="*/ 520535 h 2518258"/>
                  <a:gd name="connsiteX62" fmla="*/ 888341 w 1249338"/>
                  <a:gd name="connsiteY62" fmla="*/ 602292 h 2518258"/>
                  <a:gd name="connsiteX63" fmla="*/ 777999 w 1249338"/>
                  <a:gd name="connsiteY63" fmla="*/ 639659 h 2518258"/>
                  <a:gd name="connsiteX64" fmla="*/ 778011 w 1249338"/>
                  <a:gd name="connsiteY64" fmla="*/ 639477 h 2518258"/>
                  <a:gd name="connsiteX65" fmla="*/ 778049 w 1249338"/>
                  <a:gd name="connsiteY65" fmla="*/ 639578 h 2518258"/>
                  <a:gd name="connsiteX66" fmla="*/ 777999 w 1249338"/>
                  <a:gd name="connsiteY66" fmla="*/ 639659 h 2518258"/>
                  <a:gd name="connsiteX67" fmla="*/ 112276 w 1249338"/>
                  <a:gd name="connsiteY67" fmla="*/ 337495 h 2518258"/>
                  <a:gd name="connsiteX68" fmla="*/ 274179 w 1249338"/>
                  <a:gd name="connsiteY68" fmla="*/ 166709 h 2518258"/>
                  <a:gd name="connsiteX69" fmla="*/ 420663 w 1249338"/>
                  <a:gd name="connsiteY69" fmla="*/ 124007 h 2518258"/>
                  <a:gd name="connsiteX70" fmla="*/ 421317 w 1249338"/>
                  <a:gd name="connsiteY70" fmla="*/ 124013 h 2518258"/>
                  <a:gd name="connsiteX71" fmla="*/ 423777 w 1249338"/>
                  <a:gd name="connsiteY71" fmla="*/ 115149 h 2518258"/>
                  <a:gd name="connsiteX72" fmla="*/ 436510 w 1249338"/>
                  <a:gd name="connsiteY72" fmla="*/ 64193 h 2518258"/>
                  <a:gd name="connsiteX73" fmla="*/ 552539 w 1249338"/>
                  <a:gd name="connsiteY73" fmla="*/ 103901 h 2518258"/>
                  <a:gd name="connsiteX74" fmla="*/ 589775 w 1249338"/>
                  <a:gd name="connsiteY74" fmla="*/ 101120 h 2518258"/>
                  <a:gd name="connsiteX75" fmla="*/ 591511 w 1249338"/>
                  <a:gd name="connsiteY75" fmla="*/ 127586 h 2518258"/>
                  <a:gd name="connsiteX76" fmla="*/ 594367 w 1249338"/>
                  <a:gd name="connsiteY76" fmla="*/ 136953 h 2518258"/>
                  <a:gd name="connsiteX77" fmla="*/ 599595 w 1249338"/>
                  <a:gd name="connsiteY77" fmla="*/ 150114 h 2518258"/>
                  <a:gd name="connsiteX78" fmla="*/ 606949 w 1249338"/>
                  <a:gd name="connsiteY78" fmla="*/ 147012 h 2518258"/>
                  <a:gd name="connsiteX79" fmla="*/ 604024 w 1249338"/>
                  <a:gd name="connsiteY79" fmla="*/ 138935 h 2518258"/>
                  <a:gd name="connsiteX80" fmla="*/ 752244 w 1249338"/>
                  <a:gd name="connsiteY80" fmla="*/ 215936 h 2518258"/>
                  <a:gd name="connsiteX81" fmla="*/ 775690 w 1249338"/>
                  <a:gd name="connsiteY81" fmla="*/ 254266 h 2518258"/>
                  <a:gd name="connsiteX82" fmla="*/ 857604 w 1249338"/>
                  <a:gd name="connsiteY82" fmla="*/ 505185 h 2518258"/>
                  <a:gd name="connsiteX83" fmla="*/ 834699 w 1249338"/>
                  <a:gd name="connsiteY83" fmla="*/ 545246 h 2518258"/>
                  <a:gd name="connsiteX84" fmla="*/ 766153 w 1249338"/>
                  <a:gd name="connsiteY84" fmla="*/ 561143 h 2518258"/>
                  <a:gd name="connsiteX85" fmla="*/ 758000 w 1249338"/>
                  <a:gd name="connsiteY85" fmla="*/ 540144 h 2518258"/>
                  <a:gd name="connsiteX86" fmla="*/ 751036 w 1249338"/>
                  <a:gd name="connsiteY86" fmla="*/ 338168 h 2518258"/>
                  <a:gd name="connsiteX87" fmla="*/ 744538 w 1249338"/>
                  <a:gd name="connsiteY87" fmla="*/ 341968 h 2518258"/>
                  <a:gd name="connsiteX88" fmla="*/ 744223 w 1249338"/>
                  <a:gd name="connsiteY88" fmla="*/ 553638 h 2518258"/>
                  <a:gd name="connsiteX89" fmla="*/ 731899 w 1249338"/>
                  <a:gd name="connsiteY89" fmla="*/ 670019 h 2518258"/>
                  <a:gd name="connsiteX90" fmla="*/ 318153 w 1249338"/>
                  <a:gd name="connsiteY90" fmla="*/ 657368 h 2518258"/>
                  <a:gd name="connsiteX91" fmla="*/ 264699 w 1249338"/>
                  <a:gd name="connsiteY91" fmla="*/ 434444 h 2518258"/>
                  <a:gd name="connsiteX92" fmla="*/ 301582 w 1249338"/>
                  <a:gd name="connsiteY92" fmla="*/ 382877 h 2518258"/>
                  <a:gd name="connsiteX93" fmla="*/ 309459 w 1249338"/>
                  <a:gd name="connsiteY93" fmla="*/ 341678 h 2518258"/>
                  <a:gd name="connsiteX94" fmla="*/ 271776 w 1249338"/>
                  <a:gd name="connsiteY94" fmla="*/ 399114 h 2518258"/>
                  <a:gd name="connsiteX95" fmla="*/ 158225 w 1249338"/>
                  <a:gd name="connsiteY95" fmla="*/ 527033 h 2518258"/>
                  <a:gd name="connsiteX96" fmla="*/ 100248 w 1249338"/>
                  <a:gd name="connsiteY96" fmla="*/ 491848 h 2518258"/>
                  <a:gd name="connsiteX97" fmla="*/ 58370 w 1249338"/>
                  <a:gd name="connsiteY97" fmla="*/ 444956 h 2518258"/>
                  <a:gd name="connsiteX98" fmla="*/ 112276 w 1249338"/>
                  <a:gd name="connsiteY98" fmla="*/ 337495 h 2518258"/>
                  <a:gd name="connsiteX99" fmla="*/ 243140 w 1249338"/>
                  <a:gd name="connsiteY99" fmla="*/ 799216 h 2518258"/>
                  <a:gd name="connsiteX100" fmla="*/ 12201 w 1249338"/>
                  <a:gd name="connsiteY100" fmla="*/ 595900 h 2518258"/>
                  <a:gd name="connsiteX101" fmla="*/ 53249 w 1249338"/>
                  <a:gd name="connsiteY101" fmla="*/ 457506 h 2518258"/>
                  <a:gd name="connsiteX102" fmla="*/ 153608 w 1249338"/>
                  <a:gd name="connsiteY102" fmla="*/ 532362 h 2518258"/>
                  <a:gd name="connsiteX103" fmla="*/ 128343 w 1249338"/>
                  <a:gd name="connsiteY103" fmla="*/ 582079 h 2518258"/>
                  <a:gd name="connsiteX104" fmla="*/ 313548 w 1249338"/>
                  <a:gd name="connsiteY104" fmla="*/ 754267 h 2518258"/>
                  <a:gd name="connsiteX105" fmla="*/ 384320 w 1249338"/>
                  <a:gd name="connsiteY105" fmla="*/ 788238 h 2518258"/>
                  <a:gd name="connsiteX106" fmla="*/ 453954 w 1249338"/>
                  <a:gd name="connsiteY106" fmla="*/ 785011 h 2518258"/>
                  <a:gd name="connsiteX107" fmla="*/ 505489 w 1249338"/>
                  <a:gd name="connsiteY107" fmla="*/ 807375 h 2518258"/>
                  <a:gd name="connsiteX108" fmla="*/ 460560 w 1249338"/>
                  <a:gd name="connsiteY108" fmla="*/ 815000 h 2518258"/>
                  <a:gd name="connsiteX109" fmla="*/ 454571 w 1249338"/>
                  <a:gd name="connsiteY109" fmla="*/ 822725 h 2518258"/>
                  <a:gd name="connsiteX110" fmla="*/ 349236 w 1249338"/>
                  <a:gd name="connsiteY110" fmla="*/ 904148 h 2518258"/>
                  <a:gd name="connsiteX111" fmla="*/ 319675 w 1249338"/>
                  <a:gd name="connsiteY111" fmla="*/ 854714 h 2518258"/>
                  <a:gd name="connsiteX112" fmla="*/ 301016 w 1249338"/>
                  <a:gd name="connsiteY112" fmla="*/ 838257 h 2518258"/>
                  <a:gd name="connsiteX113" fmla="*/ 243140 w 1249338"/>
                  <a:gd name="connsiteY113" fmla="*/ 799216 h 2518258"/>
                  <a:gd name="connsiteX114" fmla="*/ 433874 w 1249338"/>
                  <a:gd name="connsiteY114" fmla="*/ 2246910 h 2518258"/>
                  <a:gd name="connsiteX115" fmla="*/ 504231 w 1249338"/>
                  <a:gd name="connsiteY115" fmla="*/ 2345778 h 2518258"/>
                  <a:gd name="connsiteX116" fmla="*/ 567864 w 1249338"/>
                  <a:gd name="connsiteY116" fmla="*/ 2398616 h 2518258"/>
                  <a:gd name="connsiteX117" fmla="*/ 469411 w 1249338"/>
                  <a:gd name="connsiteY117" fmla="*/ 2443136 h 2518258"/>
                  <a:gd name="connsiteX118" fmla="*/ 468530 w 1249338"/>
                  <a:gd name="connsiteY118" fmla="*/ 2443212 h 2518258"/>
                  <a:gd name="connsiteX119" fmla="*/ 380753 w 1249338"/>
                  <a:gd name="connsiteY119" fmla="*/ 2335851 h 2518258"/>
                  <a:gd name="connsiteX120" fmla="*/ 357188 w 1249338"/>
                  <a:gd name="connsiteY120" fmla="*/ 2290368 h 2518258"/>
                  <a:gd name="connsiteX121" fmla="*/ 282685 w 1249338"/>
                  <a:gd name="connsiteY121" fmla="*/ 1995085 h 2518258"/>
                  <a:gd name="connsiteX122" fmla="*/ 422972 w 1249338"/>
                  <a:gd name="connsiteY122" fmla="*/ 2027930 h 2518258"/>
                  <a:gd name="connsiteX123" fmla="*/ 433874 w 1249338"/>
                  <a:gd name="connsiteY123" fmla="*/ 2246910 h 2518258"/>
                  <a:gd name="connsiteX124" fmla="*/ 800080 w 1249338"/>
                  <a:gd name="connsiteY124" fmla="*/ 2101716 h 2518258"/>
                  <a:gd name="connsiteX125" fmla="*/ 762228 w 1249338"/>
                  <a:gd name="connsiteY125" fmla="*/ 2015613 h 2518258"/>
                  <a:gd name="connsiteX126" fmla="*/ 889839 w 1249338"/>
                  <a:gd name="connsiteY126" fmla="*/ 1983529 h 2518258"/>
                  <a:gd name="connsiteX127" fmla="*/ 973545 w 1249338"/>
                  <a:gd name="connsiteY127" fmla="*/ 2247055 h 2518258"/>
                  <a:gd name="connsiteX128" fmla="*/ 1115569 w 1249338"/>
                  <a:gd name="connsiteY128" fmla="*/ 2323314 h 2518258"/>
                  <a:gd name="connsiteX129" fmla="*/ 1044746 w 1249338"/>
                  <a:gd name="connsiteY129" fmla="*/ 2355699 h 2518258"/>
                  <a:gd name="connsiteX130" fmla="*/ 970387 w 1249338"/>
                  <a:gd name="connsiteY130" fmla="*/ 2345256 h 2518258"/>
                  <a:gd name="connsiteX131" fmla="*/ 904295 w 1249338"/>
                  <a:gd name="connsiteY131" fmla="*/ 2325383 h 2518258"/>
                  <a:gd name="connsiteX132" fmla="*/ 842965 w 1249338"/>
                  <a:gd name="connsiteY132" fmla="*/ 2268822 h 2518258"/>
                  <a:gd name="connsiteX133" fmla="*/ 846589 w 1249338"/>
                  <a:gd name="connsiteY133" fmla="*/ 2259297 h 2518258"/>
                  <a:gd name="connsiteX134" fmla="*/ 846563 w 1249338"/>
                  <a:gd name="connsiteY134" fmla="*/ 2259379 h 2518258"/>
                  <a:gd name="connsiteX135" fmla="*/ 800080 w 1249338"/>
                  <a:gd name="connsiteY135" fmla="*/ 2101716 h 2518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1249338" h="2518258">
                    <a:moveTo>
                      <a:pt x="1247219" y="2365073"/>
                    </a:moveTo>
                    <a:cubicBezTo>
                      <a:pt x="1228874" y="2325968"/>
                      <a:pt x="1178352" y="2321452"/>
                      <a:pt x="1141141" y="2311525"/>
                    </a:cubicBezTo>
                    <a:cubicBezTo>
                      <a:pt x="1085366" y="2298723"/>
                      <a:pt x="1039002" y="2263669"/>
                      <a:pt x="990241" y="2235593"/>
                    </a:cubicBezTo>
                    <a:cubicBezTo>
                      <a:pt x="930409" y="2163430"/>
                      <a:pt x="919016" y="2067305"/>
                      <a:pt x="899092" y="1978962"/>
                    </a:cubicBezTo>
                    <a:cubicBezTo>
                      <a:pt x="927112" y="1963474"/>
                      <a:pt x="923747" y="1960360"/>
                      <a:pt x="920563" y="1930667"/>
                    </a:cubicBezTo>
                    <a:cubicBezTo>
                      <a:pt x="866254" y="1573897"/>
                      <a:pt x="826823" y="1214988"/>
                      <a:pt x="770815" y="858457"/>
                    </a:cubicBezTo>
                    <a:cubicBezTo>
                      <a:pt x="833095" y="795466"/>
                      <a:pt x="898061" y="708419"/>
                      <a:pt x="907365" y="618094"/>
                    </a:cubicBezTo>
                    <a:cubicBezTo>
                      <a:pt x="918500" y="613993"/>
                      <a:pt x="894085" y="565326"/>
                      <a:pt x="892405" y="554147"/>
                    </a:cubicBezTo>
                    <a:cubicBezTo>
                      <a:pt x="871796" y="489967"/>
                      <a:pt x="853402" y="425096"/>
                      <a:pt x="832654" y="360954"/>
                    </a:cubicBezTo>
                    <a:cubicBezTo>
                      <a:pt x="815140" y="310922"/>
                      <a:pt x="801388" y="257713"/>
                      <a:pt x="771519" y="213350"/>
                    </a:cubicBezTo>
                    <a:cubicBezTo>
                      <a:pt x="731025" y="164935"/>
                      <a:pt x="663857" y="127133"/>
                      <a:pt x="600205" y="125114"/>
                    </a:cubicBezTo>
                    <a:cubicBezTo>
                      <a:pt x="598469" y="116596"/>
                      <a:pt x="598431" y="107726"/>
                      <a:pt x="599866" y="99151"/>
                    </a:cubicBezTo>
                    <a:cubicBezTo>
                      <a:pt x="600803" y="93590"/>
                      <a:pt x="603376" y="87085"/>
                      <a:pt x="601986" y="81518"/>
                    </a:cubicBezTo>
                    <a:cubicBezTo>
                      <a:pt x="596632" y="73346"/>
                      <a:pt x="591423" y="87186"/>
                      <a:pt x="591039" y="92395"/>
                    </a:cubicBezTo>
                    <a:cubicBezTo>
                      <a:pt x="562296" y="97471"/>
                      <a:pt x="532704" y="92665"/>
                      <a:pt x="504470" y="86481"/>
                    </a:cubicBezTo>
                    <a:cubicBezTo>
                      <a:pt x="479672" y="81436"/>
                      <a:pt x="457131" y="69703"/>
                      <a:pt x="438126" y="53265"/>
                    </a:cubicBezTo>
                    <a:cubicBezTo>
                      <a:pt x="440014" y="36840"/>
                      <a:pt x="442228" y="20181"/>
                      <a:pt x="440045" y="3699"/>
                    </a:cubicBezTo>
                    <a:cubicBezTo>
                      <a:pt x="439083" y="-2799"/>
                      <a:pt x="429313" y="0"/>
                      <a:pt x="430200" y="6411"/>
                    </a:cubicBezTo>
                    <a:cubicBezTo>
                      <a:pt x="431924" y="42149"/>
                      <a:pt x="424834" y="81316"/>
                      <a:pt x="411793" y="114771"/>
                    </a:cubicBezTo>
                    <a:cubicBezTo>
                      <a:pt x="261082" y="135336"/>
                      <a:pt x="190164" y="179442"/>
                      <a:pt x="109301" y="308764"/>
                    </a:cubicBezTo>
                    <a:cubicBezTo>
                      <a:pt x="58948" y="392062"/>
                      <a:pt x="14793" y="483375"/>
                      <a:pt x="475" y="580405"/>
                    </a:cubicBezTo>
                    <a:cubicBezTo>
                      <a:pt x="789" y="586571"/>
                      <a:pt x="-2589" y="597001"/>
                      <a:pt x="5092" y="599222"/>
                    </a:cubicBezTo>
                    <a:cubicBezTo>
                      <a:pt x="53960" y="707639"/>
                      <a:pt x="180413" y="768629"/>
                      <a:pt x="273242" y="835565"/>
                    </a:cubicBezTo>
                    <a:cubicBezTo>
                      <a:pt x="209748" y="1037194"/>
                      <a:pt x="178482" y="1247751"/>
                      <a:pt x="151538" y="1456955"/>
                    </a:cubicBezTo>
                    <a:cubicBezTo>
                      <a:pt x="137245" y="1605364"/>
                      <a:pt x="112044" y="1756566"/>
                      <a:pt x="119354" y="1905144"/>
                    </a:cubicBezTo>
                    <a:cubicBezTo>
                      <a:pt x="115378" y="1914468"/>
                      <a:pt x="145732" y="1915568"/>
                      <a:pt x="151827" y="1917129"/>
                    </a:cubicBezTo>
                    <a:cubicBezTo>
                      <a:pt x="182716" y="1922400"/>
                      <a:pt x="214674" y="1926936"/>
                      <a:pt x="243662" y="1939216"/>
                    </a:cubicBezTo>
                    <a:cubicBezTo>
                      <a:pt x="250959" y="1943185"/>
                      <a:pt x="254061" y="1948898"/>
                      <a:pt x="256470" y="1956246"/>
                    </a:cubicBezTo>
                    <a:cubicBezTo>
                      <a:pt x="274387" y="2069526"/>
                      <a:pt x="330432" y="2174320"/>
                      <a:pt x="339561" y="2289418"/>
                    </a:cubicBezTo>
                    <a:cubicBezTo>
                      <a:pt x="319688" y="2315437"/>
                      <a:pt x="316253" y="2356007"/>
                      <a:pt x="338000" y="2381926"/>
                    </a:cubicBezTo>
                    <a:cubicBezTo>
                      <a:pt x="357766" y="2403453"/>
                      <a:pt x="379653" y="2423087"/>
                      <a:pt x="400035" y="2444049"/>
                    </a:cubicBezTo>
                    <a:cubicBezTo>
                      <a:pt x="449362" y="2503441"/>
                      <a:pt x="589177" y="2553693"/>
                      <a:pt x="647091" y="2485437"/>
                    </a:cubicBezTo>
                    <a:cubicBezTo>
                      <a:pt x="676728" y="2450176"/>
                      <a:pt x="618870" y="2416822"/>
                      <a:pt x="595185" y="2397144"/>
                    </a:cubicBezTo>
                    <a:cubicBezTo>
                      <a:pt x="546588" y="2365519"/>
                      <a:pt x="507370" y="2322785"/>
                      <a:pt x="465624" y="2283152"/>
                    </a:cubicBezTo>
                    <a:cubicBezTo>
                      <a:pt x="431144" y="2202880"/>
                      <a:pt x="438246" y="2113707"/>
                      <a:pt x="432182" y="2028641"/>
                    </a:cubicBezTo>
                    <a:cubicBezTo>
                      <a:pt x="511453" y="2032208"/>
                      <a:pt x="594348" y="2032579"/>
                      <a:pt x="670544" y="2008303"/>
                    </a:cubicBezTo>
                    <a:cubicBezTo>
                      <a:pt x="694512" y="2020073"/>
                      <a:pt x="722727" y="2018223"/>
                      <a:pt x="748633" y="2016915"/>
                    </a:cubicBezTo>
                    <a:cubicBezTo>
                      <a:pt x="782352" y="2097898"/>
                      <a:pt x="810932" y="2181630"/>
                      <a:pt x="830452" y="2266765"/>
                    </a:cubicBezTo>
                    <a:cubicBezTo>
                      <a:pt x="826552" y="2305598"/>
                      <a:pt x="805326" y="2359121"/>
                      <a:pt x="849067" y="2382882"/>
                    </a:cubicBezTo>
                    <a:cubicBezTo>
                      <a:pt x="862215" y="2389991"/>
                      <a:pt x="877093" y="2400855"/>
                      <a:pt x="892657" y="2398150"/>
                    </a:cubicBezTo>
                    <a:cubicBezTo>
                      <a:pt x="912895" y="2404819"/>
                      <a:pt x="936096" y="2401296"/>
                      <a:pt x="956981" y="2400327"/>
                    </a:cubicBezTo>
                    <a:cubicBezTo>
                      <a:pt x="986995" y="2398937"/>
                      <a:pt x="1016934" y="2398534"/>
                      <a:pt x="1046948" y="2400220"/>
                    </a:cubicBezTo>
                    <a:cubicBezTo>
                      <a:pt x="1105906" y="2399780"/>
                      <a:pt x="1163984" y="2425050"/>
                      <a:pt x="1222596" y="2414274"/>
                    </a:cubicBezTo>
                    <a:cubicBezTo>
                      <a:pt x="1243356" y="2409763"/>
                      <a:pt x="1254214" y="2384266"/>
                      <a:pt x="1247219" y="2365073"/>
                    </a:cubicBezTo>
                    <a:close/>
                    <a:moveTo>
                      <a:pt x="742084" y="698863"/>
                    </a:moveTo>
                    <a:cubicBezTo>
                      <a:pt x="742801" y="655047"/>
                      <a:pt x="745066" y="611086"/>
                      <a:pt x="752640" y="567849"/>
                    </a:cubicBezTo>
                    <a:cubicBezTo>
                      <a:pt x="759648" y="592308"/>
                      <a:pt x="769456" y="615892"/>
                      <a:pt x="777923" y="639792"/>
                    </a:cubicBezTo>
                    <a:cubicBezTo>
                      <a:pt x="765656" y="666591"/>
                      <a:pt x="761146" y="696297"/>
                      <a:pt x="747060" y="722353"/>
                    </a:cubicBezTo>
                    <a:cubicBezTo>
                      <a:pt x="745248" y="714641"/>
                      <a:pt x="744764" y="706280"/>
                      <a:pt x="742084" y="698863"/>
                    </a:cubicBezTo>
                    <a:close/>
                    <a:moveTo>
                      <a:pt x="303545" y="690823"/>
                    </a:moveTo>
                    <a:cubicBezTo>
                      <a:pt x="301985" y="702235"/>
                      <a:pt x="299947" y="713508"/>
                      <a:pt x="297437" y="724769"/>
                    </a:cubicBezTo>
                    <a:cubicBezTo>
                      <a:pt x="239265" y="680437"/>
                      <a:pt x="186390" y="629563"/>
                      <a:pt x="136157" y="576518"/>
                    </a:cubicBezTo>
                    <a:cubicBezTo>
                      <a:pt x="169782" y="525675"/>
                      <a:pt x="219134" y="487860"/>
                      <a:pt x="258427" y="441779"/>
                    </a:cubicBezTo>
                    <a:cubicBezTo>
                      <a:pt x="288611" y="520843"/>
                      <a:pt x="316051" y="605185"/>
                      <a:pt x="303545" y="690823"/>
                    </a:cubicBezTo>
                    <a:close/>
                    <a:moveTo>
                      <a:pt x="888341" y="602292"/>
                    </a:moveTo>
                    <a:cubicBezTo>
                      <a:pt x="890833" y="607677"/>
                      <a:pt x="891550" y="614817"/>
                      <a:pt x="896280" y="618692"/>
                    </a:cubicBezTo>
                    <a:cubicBezTo>
                      <a:pt x="878660" y="704406"/>
                      <a:pt x="828622" y="779928"/>
                      <a:pt x="768053" y="841705"/>
                    </a:cubicBezTo>
                    <a:cubicBezTo>
                      <a:pt x="762246" y="806513"/>
                      <a:pt x="756113" y="771378"/>
                      <a:pt x="749633" y="736319"/>
                    </a:cubicBezTo>
                    <a:cubicBezTo>
                      <a:pt x="767191" y="708595"/>
                      <a:pt x="773230" y="675675"/>
                      <a:pt x="785579" y="645567"/>
                    </a:cubicBezTo>
                    <a:cubicBezTo>
                      <a:pt x="794846" y="644126"/>
                      <a:pt x="790467" y="633004"/>
                      <a:pt x="788058" y="627461"/>
                    </a:cubicBezTo>
                    <a:cubicBezTo>
                      <a:pt x="781226" y="606953"/>
                      <a:pt x="774161" y="586527"/>
                      <a:pt x="767669" y="565905"/>
                    </a:cubicBezTo>
                    <a:cubicBezTo>
                      <a:pt x="805320" y="572196"/>
                      <a:pt x="851533" y="562703"/>
                      <a:pt x="862234" y="520535"/>
                    </a:cubicBezTo>
                    <a:cubicBezTo>
                      <a:pt x="870544" y="547907"/>
                      <a:pt x="879062" y="575234"/>
                      <a:pt x="888341" y="602292"/>
                    </a:cubicBezTo>
                    <a:close/>
                    <a:moveTo>
                      <a:pt x="777999" y="639659"/>
                    </a:moveTo>
                    <a:cubicBezTo>
                      <a:pt x="777999" y="639603"/>
                      <a:pt x="778005" y="639534"/>
                      <a:pt x="778011" y="639477"/>
                    </a:cubicBezTo>
                    <a:cubicBezTo>
                      <a:pt x="778024" y="639509"/>
                      <a:pt x="778037" y="639546"/>
                      <a:pt x="778049" y="639578"/>
                    </a:cubicBezTo>
                    <a:cubicBezTo>
                      <a:pt x="778037" y="639603"/>
                      <a:pt x="778018" y="639628"/>
                      <a:pt x="777999" y="639659"/>
                    </a:cubicBezTo>
                    <a:close/>
                    <a:moveTo>
                      <a:pt x="112276" y="337495"/>
                    </a:moveTo>
                    <a:cubicBezTo>
                      <a:pt x="152928" y="270541"/>
                      <a:pt x="202293" y="202177"/>
                      <a:pt x="274179" y="166709"/>
                    </a:cubicBezTo>
                    <a:cubicBezTo>
                      <a:pt x="321455" y="148101"/>
                      <a:pt x="371267" y="135588"/>
                      <a:pt x="420663" y="124007"/>
                    </a:cubicBezTo>
                    <a:cubicBezTo>
                      <a:pt x="420782" y="123969"/>
                      <a:pt x="421204" y="123988"/>
                      <a:pt x="421317" y="124013"/>
                    </a:cubicBezTo>
                    <a:cubicBezTo>
                      <a:pt x="426513" y="125277"/>
                      <a:pt x="429112" y="116904"/>
                      <a:pt x="423777" y="115149"/>
                    </a:cubicBezTo>
                    <a:cubicBezTo>
                      <a:pt x="430584" y="98944"/>
                      <a:pt x="433440" y="81430"/>
                      <a:pt x="436510" y="64193"/>
                    </a:cubicBezTo>
                    <a:cubicBezTo>
                      <a:pt x="467738" y="92973"/>
                      <a:pt x="511655" y="100573"/>
                      <a:pt x="552539" y="103901"/>
                    </a:cubicBezTo>
                    <a:cubicBezTo>
                      <a:pt x="564001" y="104624"/>
                      <a:pt x="578697" y="106266"/>
                      <a:pt x="589775" y="101120"/>
                    </a:cubicBezTo>
                    <a:cubicBezTo>
                      <a:pt x="588592" y="109946"/>
                      <a:pt x="589234" y="119012"/>
                      <a:pt x="591511" y="127586"/>
                    </a:cubicBezTo>
                    <a:cubicBezTo>
                      <a:pt x="588989" y="130486"/>
                      <a:pt x="590020" y="136205"/>
                      <a:pt x="594367" y="136953"/>
                    </a:cubicBezTo>
                    <a:cubicBezTo>
                      <a:pt x="595927" y="141395"/>
                      <a:pt x="597727" y="145767"/>
                      <a:pt x="599595" y="150114"/>
                    </a:cubicBezTo>
                    <a:cubicBezTo>
                      <a:pt x="601375" y="154259"/>
                      <a:pt x="608566" y="151284"/>
                      <a:pt x="606949" y="147012"/>
                    </a:cubicBezTo>
                    <a:cubicBezTo>
                      <a:pt x="605936" y="144339"/>
                      <a:pt x="604949" y="141646"/>
                      <a:pt x="604024" y="138935"/>
                    </a:cubicBezTo>
                    <a:cubicBezTo>
                      <a:pt x="659289" y="148912"/>
                      <a:pt x="713737" y="174334"/>
                      <a:pt x="752244" y="215936"/>
                    </a:cubicBezTo>
                    <a:cubicBezTo>
                      <a:pt x="762341" y="227328"/>
                      <a:pt x="769418" y="240495"/>
                      <a:pt x="775690" y="254266"/>
                    </a:cubicBezTo>
                    <a:cubicBezTo>
                      <a:pt x="809894" y="334444"/>
                      <a:pt x="831421" y="421812"/>
                      <a:pt x="857604" y="505185"/>
                    </a:cubicBezTo>
                    <a:cubicBezTo>
                      <a:pt x="850520" y="518666"/>
                      <a:pt x="847683" y="535652"/>
                      <a:pt x="834699" y="545246"/>
                    </a:cubicBezTo>
                    <a:cubicBezTo>
                      <a:pt x="814939" y="559476"/>
                      <a:pt x="788914" y="559142"/>
                      <a:pt x="766153" y="561143"/>
                    </a:cubicBezTo>
                    <a:cubicBezTo>
                      <a:pt x="763379" y="554374"/>
                      <a:pt x="762769" y="545850"/>
                      <a:pt x="758000" y="540144"/>
                    </a:cubicBezTo>
                    <a:cubicBezTo>
                      <a:pt x="773042" y="473938"/>
                      <a:pt x="788926" y="399605"/>
                      <a:pt x="751036" y="338168"/>
                    </a:cubicBezTo>
                    <a:cubicBezTo>
                      <a:pt x="748520" y="334041"/>
                      <a:pt x="742078" y="337772"/>
                      <a:pt x="744538" y="341968"/>
                    </a:cubicBezTo>
                    <a:cubicBezTo>
                      <a:pt x="781541" y="407286"/>
                      <a:pt x="757497" y="485004"/>
                      <a:pt x="744223" y="553638"/>
                    </a:cubicBezTo>
                    <a:cubicBezTo>
                      <a:pt x="736881" y="592000"/>
                      <a:pt x="733176" y="631003"/>
                      <a:pt x="731899" y="670019"/>
                    </a:cubicBezTo>
                    <a:cubicBezTo>
                      <a:pt x="597041" y="706500"/>
                      <a:pt x="452866" y="684746"/>
                      <a:pt x="318153" y="657368"/>
                    </a:cubicBezTo>
                    <a:cubicBezTo>
                      <a:pt x="319669" y="579751"/>
                      <a:pt x="294889" y="504984"/>
                      <a:pt x="264699" y="434444"/>
                    </a:cubicBezTo>
                    <a:cubicBezTo>
                      <a:pt x="278344" y="418314"/>
                      <a:pt x="290951" y="401171"/>
                      <a:pt x="301582" y="382877"/>
                    </a:cubicBezTo>
                    <a:cubicBezTo>
                      <a:pt x="305426" y="377700"/>
                      <a:pt x="328092" y="333796"/>
                      <a:pt x="309459" y="341678"/>
                    </a:cubicBezTo>
                    <a:cubicBezTo>
                      <a:pt x="294801" y="359318"/>
                      <a:pt x="285295" y="380600"/>
                      <a:pt x="271776" y="399114"/>
                    </a:cubicBezTo>
                    <a:cubicBezTo>
                      <a:pt x="239957" y="446843"/>
                      <a:pt x="196336" y="484658"/>
                      <a:pt x="158225" y="527033"/>
                    </a:cubicBezTo>
                    <a:cubicBezTo>
                      <a:pt x="137019" y="518950"/>
                      <a:pt x="117945" y="506060"/>
                      <a:pt x="100248" y="491848"/>
                    </a:cubicBezTo>
                    <a:cubicBezTo>
                      <a:pt x="86207" y="478770"/>
                      <a:pt x="63069" y="464143"/>
                      <a:pt x="58370" y="444956"/>
                    </a:cubicBezTo>
                    <a:cubicBezTo>
                      <a:pt x="73808" y="407940"/>
                      <a:pt x="91863" y="371975"/>
                      <a:pt x="112276" y="337495"/>
                    </a:cubicBezTo>
                    <a:close/>
                    <a:moveTo>
                      <a:pt x="243140" y="799216"/>
                    </a:moveTo>
                    <a:cubicBezTo>
                      <a:pt x="157791" y="742019"/>
                      <a:pt x="66925" y="685646"/>
                      <a:pt x="12201" y="595900"/>
                    </a:cubicBezTo>
                    <a:cubicBezTo>
                      <a:pt x="22285" y="548794"/>
                      <a:pt x="34986" y="502178"/>
                      <a:pt x="53249" y="457506"/>
                    </a:cubicBezTo>
                    <a:cubicBezTo>
                      <a:pt x="64635" y="478776"/>
                      <a:pt x="129193" y="536143"/>
                      <a:pt x="153608" y="532362"/>
                    </a:cubicBezTo>
                    <a:cubicBezTo>
                      <a:pt x="148990" y="539496"/>
                      <a:pt x="110811" y="578738"/>
                      <a:pt x="128343" y="582079"/>
                    </a:cubicBezTo>
                    <a:cubicBezTo>
                      <a:pt x="182124" y="647360"/>
                      <a:pt x="244467" y="705443"/>
                      <a:pt x="313548" y="754267"/>
                    </a:cubicBezTo>
                    <a:cubicBezTo>
                      <a:pt x="322846" y="759287"/>
                      <a:pt x="382188" y="808136"/>
                      <a:pt x="384320" y="788238"/>
                    </a:cubicBezTo>
                    <a:cubicBezTo>
                      <a:pt x="414070" y="786250"/>
                      <a:pt x="422047" y="767994"/>
                      <a:pt x="453954" y="785011"/>
                    </a:cubicBezTo>
                    <a:cubicBezTo>
                      <a:pt x="469310" y="792554"/>
                      <a:pt x="500388" y="787188"/>
                      <a:pt x="505489" y="807375"/>
                    </a:cubicBezTo>
                    <a:cubicBezTo>
                      <a:pt x="497034" y="819605"/>
                      <a:pt x="473689" y="815006"/>
                      <a:pt x="460560" y="815000"/>
                    </a:cubicBezTo>
                    <a:cubicBezTo>
                      <a:pt x="453489" y="813244"/>
                      <a:pt x="444159" y="818239"/>
                      <a:pt x="454571" y="822725"/>
                    </a:cubicBezTo>
                    <a:cubicBezTo>
                      <a:pt x="450746" y="874084"/>
                      <a:pt x="394461" y="899235"/>
                      <a:pt x="349236" y="904148"/>
                    </a:cubicBezTo>
                    <a:cubicBezTo>
                      <a:pt x="354413" y="893869"/>
                      <a:pt x="326715" y="863440"/>
                      <a:pt x="319675" y="854714"/>
                    </a:cubicBezTo>
                    <a:cubicBezTo>
                      <a:pt x="317240" y="846624"/>
                      <a:pt x="307313" y="843139"/>
                      <a:pt x="301016" y="838257"/>
                    </a:cubicBezTo>
                    <a:cubicBezTo>
                      <a:pt x="281722" y="825248"/>
                      <a:pt x="262434" y="812232"/>
                      <a:pt x="243140" y="799216"/>
                    </a:cubicBezTo>
                    <a:close/>
                    <a:moveTo>
                      <a:pt x="433874" y="2246910"/>
                    </a:moveTo>
                    <a:cubicBezTo>
                      <a:pt x="441989" y="2294061"/>
                      <a:pt x="472097" y="2314563"/>
                      <a:pt x="504231" y="2345778"/>
                    </a:cubicBezTo>
                    <a:cubicBezTo>
                      <a:pt x="524249" y="2364777"/>
                      <a:pt x="545179" y="2382857"/>
                      <a:pt x="567864" y="2398616"/>
                    </a:cubicBezTo>
                    <a:cubicBezTo>
                      <a:pt x="532371" y="2405945"/>
                      <a:pt x="497607" y="2420099"/>
                      <a:pt x="469411" y="2443136"/>
                    </a:cubicBezTo>
                    <a:cubicBezTo>
                      <a:pt x="469084" y="2443124"/>
                      <a:pt x="468593" y="2443155"/>
                      <a:pt x="468530" y="2443212"/>
                    </a:cubicBezTo>
                    <a:cubicBezTo>
                      <a:pt x="423745" y="2427227"/>
                      <a:pt x="392901" y="2380366"/>
                      <a:pt x="380753" y="2335851"/>
                    </a:cubicBezTo>
                    <a:cubicBezTo>
                      <a:pt x="376557" y="2319212"/>
                      <a:pt x="370852" y="2301711"/>
                      <a:pt x="357188" y="2290368"/>
                    </a:cubicBezTo>
                    <a:cubicBezTo>
                      <a:pt x="351557" y="2188355"/>
                      <a:pt x="307622" y="2093293"/>
                      <a:pt x="282685" y="1995085"/>
                    </a:cubicBezTo>
                    <a:cubicBezTo>
                      <a:pt x="324664" y="2019721"/>
                      <a:pt x="375639" y="2022313"/>
                      <a:pt x="422972" y="2027930"/>
                    </a:cubicBezTo>
                    <a:cubicBezTo>
                      <a:pt x="414057" y="2100345"/>
                      <a:pt x="418090" y="2175603"/>
                      <a:pt x="433874" y="2246910"/>
                    </a:cubicBezTo>
                    <a:close/>
                    <a:moveTo>
                      <a:pt x="800080" y="2101716"/>
                    </a:moveTo>
                    <a:cubicBezTo>
                      <a:pt x="788196" y="2072690"/>
                      <a:pt x="775526" y="2044010"/>
                      <a:pt x="762228" y="2015613"/>
                    </a:cubicBezTo>
                    <a:cubicBezTo>
                      <a:pt x="805779" y="2010328"/>
                      <a:pt x="849520" y="2001207"/>
                      <a:pt x="889839" y="1983529"/>
                    </a:cubicBezTo>
                    <a:cubicBezTo>
                      <a:pt x="895658" y="2076389"/>
                      <a:pt x="920916" y="2169514"/>
                      <a:pt x="973545" y="2247055"/>
                    </a:cubicBezTo>
                    <a:cubicBezTo>
                      <a:pt x="1019041" y="2273735"/>
                      <a:pt x="1064763" y="2305705"/>
                      <a:pt x="1115569" y="2323314"/>
                    </a:cubicBezTo>
                    <a:cubicBezTo>
                      <a:pt x="1132762" y="2348175"/>
                      <a:pt x="1059731" y="2358920"/>
                      <a:pt x="1044746" y="2355699"/>
                    </a:cubicBezTo>
                    <a:cubicBezTo>
                      <a:pt x="1019796" y="2354334"/>
                      <a:pt x="995073" y="2348893"/>
                      <a:pt x="970387" y="2345256"/>
                    </a:cubicBezTo>
                    <a:cubicBezTo>
                      <a:pt x="947627" y="2341903"/>
                      <a:pt x="924048" y="2337927"/>
                      <a:pt x="904295" y="2325383"/>
                    </a:cubicBezTo>
                    <a:cubicBezTo>
                      <a:pt x="880912" y="2310052"/>
                      <a:pt x="863241" y="2287770"/>
                      <a:pt x="842965" y="2268822"/>
                    </a:cubicBezTo>
                    <a:cubicBezTo>
                      <a:pt x="845620" y="2267218"/>
                      <a:pt x="846570" y="2262078"/>
                      <a:pt x="846589" y="2259297"/>
                    </a:cubicBezTo>
                    <a:cubicBezTo>
                      <a:pt x="846582" y="2259323"/>
                      <a:pt x="846576" y="2259354"/>
                      <a:pt x="846563" y="2259379"/>
                    </a:cubicBezTo>
                    <a:cubicBezTo>
                      <a:pt x="840656" y="2204868"/>
                      <a:pt x="819865" y="2152585"/>
                      <a:pt x="800080" y="2101716"/>
                    </a:cubicBezTo>
                    <a:close/>
                  </a:path>
                </a:pathLst>
              </a:custGeom>
              <a:solidFill>
                <a:srgbClr val="000000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aphic 7" descr="Woman in black skirt">
              <a:extLst>
                <a:ext uri="{FF2B5EF4-FFF2-40B4-BE49-F238E27FC236}">
                  <a16:creationId xmlns:a16="http://schemas.microsoft.com/office/drawing/2014/main" id="{2E0BDFC8-4C9A-C6DE-D81D-80A649BE0E55}"/>
                </a:ext>
              </a:extLst>
            </p:cNvPr>
            <p:cNvGrpSpPr/>
            <p:nvPr/>
          </p:nvGrpSpPr>
          <p:grpSpPr>
            <a:xfrm>
              <a:off x="7294001" y="3172500"/>
              <a:ext cx="533958" cy="465089"/>
              <a:chOff x="7294001" y="3172500"/>
              <a:chExt cx="533958" cy="465089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1FF5386-D363-31F8-77CF-FA746651922D}"/>
                  </a:ext>
                </a:extLst>
              </p:cNvPr>
              <p:cNvSpPr/>
              <p:nvPr/>
            </p:nvSpPr>
            <p:spPr>
              <a:xfrm>
                <a:off x="7426158" y="3264070"/>
                <a:ext cx="360331" cy="332762"/>
              </a:xfrm>
              <a:custGeom>
                <a:avLst/>
                <a:gdLst>
                  <a:gd name="connsiteX0" fmla="*/ 250786 w 360331"/>
                  <a:gd name="connsiteY0" fmla="*/ 2249 h 332762"/>
                  <a:gd name="connsiteX1" fmla="*/ 3490 w 360331"/>
                  <a:gd name="connsiteY1" fmla="*/ 174432 h 332762"/>
                  <a:gd name="connsiteX2" fmla="*/ 7454 w 360331"/>
                  <a:gd name="connsiteY2" fmla="*/ 186195 h 332762"/>
                  <a:gd name="connsiteX3" fmla="*/ 15003 w 360331"/>
                  <a:gd name="connsiteY3" fmla="*/ 203936 h 332762"/>
                  <a:gd name="connsiteX4" fmla="*/ 72879 w 360331"/>
                  <a:gd name="connsiteY4" fmla="*/ 290876 h 332762"/>
                  <a:gd name="connsiteX5" fmla="*/ 101440 w 360331"/>
                  <a:gd name="connsiteY5" fmla="*/ 292259 h 332762"/>
                  <a:gd name="connsiteX6" fmla="*/ 173471 w 360331"/>
                  <a:gd name="connsiteY6" fmla="*/ 325099 h 332762"/>
                  <a:gd name="connsiteX7" fmla="*/ 213796 w 360331"/>
                  <a:gd name="connsiteY7" fmla="*/ 332333 h 332762"/>
                  <a:gd name="connsiteX8" fmla="*/ 298911 w 360331"/>
                  <a:gd name="connsiteY8" fmla="*/ 331012 h 332762"/>
                  <a:gd name="connsiteX9" fmla="*/ 336656 w 360331"/>
                  <a:gd name="connsiteY9" fmla="*/ 299180 h 332762"/>
                  <a:gd name="connsiteX10" fmla="*/ 356536 w 360331"/>
                  <a:gd name="connsiteY10" fmla="*/ 132785 h 332762"/>
                  <a:gd name="connsiteX11" fmla="*/ 360562 w 360331"/>
                  <a:gd name="connsiteY11" fmla="*/ 58867 h 332762"/>
                  <a:gd name="connsiteX12" fmla="*/ 250786 w 360331"/>
                  <a:gd name="connsiteY12" fmla="*/ 2249 h 33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0331" h="332762">
                    <a:moveTo>
                      <a:pt x="250786" y="2249"/>
                    </a:moveTo>
                    <a:cubicBezTo>
                      <a:pt x="142205" y="-1714"/>
                      <a:pt x="38405" y="71260"/>
                      <a:pt x="3490" y="174432"/>
                    </a:cubicBezTo>
                    <a:cubicBezTo>
                      <a:pt x="2043" y="179023"/>
                      <a:pt x="3994" y="183490"/>
                      <a:pt x="7454" y="186195"/>
                    </a:cubicBezTo>
                    <a:cubicBezTo>
                      <a:pt x="12738" y="190410"/>
                      <a:pt x="15318" y="197141"/>
                      <a:pt x="15003" y="203936"/>
                    </a:cubicBezTo>
                    <a:cubicBezTo>
                      <a:pt x="13304" y="242247"/>
                      <a:pt x="31988" y="285717"/>
                      <a:pt x="72879" y="290876"/>
                    </a:cubicBezTo>
                    <a:cubicBezTo>
                      <a:pt x="82378" y="292071"/>
                      <a:pt x="91941" y="291379"/>
                      <a:pt x="101440" y="292259"/>
                    </a:cubicBezTo>
                    <a:cubicBezTo>
                      <a:pt x="109933" y="293014"/>
                      <a:pt x="156171" y="318996"/>
                      <a:pt x="173471" y="325099"/>
                    </a:cubicBezTo>
                    <a:cubicBezTo>
                      <a:pt x="183474" y="328558"/>
                      <a:pt x="197691" y="330949"/>
                      <a:pt x="213796" y="332333"/>
                    </a:cubicBezTo>
                    <a:cubicBezTo>
                      <a:pt x="250032" y="335415"/>
                      <a:pt x="269911" y="336422"/>
                      <a:pt x="298911" y="331012"/>
                    </a:cubicBezTo>
                    <a:cubicBezTo>
                      <a:pt x="307341" y="329502"/>
                      <a:pt x="326969" y="316354"/>
                      <a:pt x="336656" y="299180"/>
                    </a:cubicBezTo>
                    <a:cubicBezTo>
                      <a:pt x="369809" y="240422"/>
                      <a:pt x="354901" y="148827"/>
                      <a:pt x="356536" y="132785"/>
                    </a:cubicBezTo>
                    <a:cubicBezTo>
                      <a:pt x="358550" y="112151"/>
                      <a:pt x="367923" y="78495"/>
                      <a:pt x="360562" y="58867"/>
                    </a:cubicBezTo>
                    <a:cubicBezTo>
                      <a:pt x="341061" y="8792"/>
                      <a:pt x="299226" y="3318"/>
                      <a:pt x="250786" y="22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1E5DF7E-CC23-E97D-39EA-56E7E5A303DC}"/>
                  </a:ext>
                </a:extLst>
              </p:cNvPr>
              <p:cNvSpPr/>
              <p:nvPr/>
            </p:nvSpPr>
            <p:spPr>
              <a:xfrm>
                <a:off x="7294001" y="3172500"/>
                <a:ext cx="533958" cy="465089"/>
              </a:xfrm>
              <a:custGeom>
                <a:avLst/>
                <a:gdLst>
                  <a:gd name="connsiteX0" fmla="*/ 457617 w 533958"/>
                  <a:gd name="connsiteY0" fmla="*/ 467183 h 465089"/>
                  <a:gd name="connsiteX1" fmla="*/ 421318 w 533958"/>
                  <a:gd name="connsiteY1" fmla="*/ 457747 h 465089"/>
                  <a:gd name="connsiteX2" fmla="*/ 402067 w 533958"/>
                  <a:gd name="connsiteY2" fmla="*/ 432143 h 465089"/>
                  <a:gd name="connsiteX3" fmla="*/ 333559 w 533958"/>
                  <a:gd name="connsiteY3" fmla="*/ 424217 h 465089"/>
                  <a:gd name="connsiteX4" fmla="*/ 312422 w 533958"/>
                  <a:gd name="connsiteY4" fmla="*/ 408050 h 465089"/>
                  <a:gd name="connsiteX5" fmla="*/ 313050 w 533958"/>
                  <a:gd name="connsiteY5" fmla="*/ 407169 h 465089"/>
                  <a:gd name="connsiteX6" fmla="*/ 381307 w 533958"/>
                  <a:gd name="connsiteY6" fmla="*/ 416290 h 465089"/>
                  <a:gd name="connsiteX7" fmla="*/ 441952 w 533958"/>
                  <a:gd name="connsiteY7" fmla="*/ 397481 h 465089"/>
                  <a:gd name="connsiteX8" fmla="*/ 471078 w 533958"/>
                  <a:gd name="connsiteY8" fmla="*/ 278519 h 465089"/>
                  <a:gd name="connsiteX9" fmla="*/ 480389 w 533958"/>
                  <a:gd name="connsiteY9" fmla="*/ 169498 h 465089"/>
                  <a:gd name="connsiteX10" fmla="*/ 468689 w 533958"/>
                  <a:gd name="connsiteY10" fmla="*/ 155910 h 465089"/>
                  <a:gd name="connsiteX11" fmla="*/ 464410 w 533958"/>
                  <a:gd name="connsiteY11" fmla="*/ 149807 h 465089"/>
                  <a:gd name="connsiteX12" fmla="*/ 460321 w 533958"/>
                  <a:gd name="connsiteY12" fmla="*/ 145278 h 465089"/>
                  <a:gd name="connsiteX13" fmla="*/ 441386 w 533958"/>
                  <a:gd name="connsiteY13" fmla="*/ 163333 h 465089"/>
                  <a:gd name="connsiteX14" fmla="*/ 436793 w 533958"/>
                  <a:gd name="connsiteY14" fmla="*/ 159936 h 465089"/>
                  <a:gd name="connsiteX15" fmla="*/ 426664 w 533958"/>
                  <a:gd name="connsiteY15" fmla="*/ 138798 h 465089"/>
                  <a:gd name="connsiteX16" fmla="*/ 393009 w 533958"/>
                  <a:gd name="connsiteY16" fmla="*/ 165975 h 465089"/>
                  <a:gd name="connsiteX17" fmla="*/ 388165 w 533958"/>
                  <a:gd name="connsiteY17" fmla="*/ 164402 h 465089"/>
                  <a:gd name="connsiteX18" fmla="*/ 387220 w 533958"/>
                  <a:gd name="connsiteY18" fmla="*/ 160188 h 465089"/>
                  <a:gd name="connsiteX19" fmla="*/ 388730 w 533958"/>
                  <a:gd name="connsiteY19" fmla="*/ 129487 h 465089"/>
                  <a:gd name="connsiteX20" fmla="*/ 372311 w 533958"/>
                  <a:gd name="connsiteY20" fmla="*/ 140183 h 465089"/>
                  <a:gd name="connsiteX21" fmla="*/ 325256 w 533958"/>
                  <a:gd name="connsiteY21" fmla="*/ 163270 h 465089"/>
                  <a:gd name="connsiteX22" fmla="*/ 328086 w 533958"/>
                  <a:gd name="connsiteY22" fmla="*/ 147543 h 465089"/>
                  <a:gd name="connsiteX23" fmla="*/ 328086 w 533958"/>
                  <a:gd name="connsiteY23" fmla="*/ 147417 h 465089"/>
                  <a:gd name="connsiteX24" fmla="*/ 205540 w 533958"/>
                  <a:gd name="connsiteY24" fmla="*/ 239641 h 465089"/>
                  <a:gd name="connsiteX25" fmla="*/ 210321 w 533958"/>
                  <a:gd name="connsiteY25" fmla="*/ 259081 h 465089"/>
                  <a:gd name="connsiteX26" fmla="*/ 205603 w 533958"/>
                  <a:gd name="connsiteY26" fmla="*/ 255935 h 465089"/>
                  <a:gd name="connsiteX27" fmla="*/ 183773 w 533958"/>
                  <a:gd name="connsiteY27" fmla="*/ 238761 h 465089"/>
                  <a:gd name="connsiteX28" fmla="*/ 166473 w 533958"/>
                  <a:gd name="connsiteY28" fmla="*/ 274493 h 465089"/>
                  <a:gd name="connsiteX29" fmla="*/ 174274 w 533958"/>
                  <a:gd name="connsiteY29" fmla="*/ 291542 h 465089"/>
                  <a:gd name="connsiteX30" fmla="*/ 182264 w 533958"/>
                  <a:gd name="connsiteY30" fmla="*/ 317711 h 465089"/>
                  <a:gd name="connsiteX31" fmla="*/ 201450 w 533958"/>
                  <a:gd name="connsiteY31" fmla="*/ 316139 h 465089"/>
                  <a:gd name="connsiteX32" fmla="*/ 198304 w 533958"/>
                  <a:gd name="connsiteY32" fmla="*/ 326960 h 465089"/>
                  <a:gd name="connsiteX33" fmla="*/ 241712 w 533958"/>
                  <a:gd name="connsiteY33" fmla="*/ 378860 h 465089"/>
                  <a:gd name="connsiteX34" fmla="*/ 256182 w 533958"/>
                  <a:gd name="connsiteY34" fmla="*/ 393202 h 465089"/>
                  <a:gd name="connsiteX35" fmla="*/ 264045 w 533958"/>
                  <a:gd name="connsiteY35" fmla="*/ 432458 h 465089"/>
                  <a:gd name="connsiteX36" fmla="*/ 251338 w 533958"/>
                  <a:gd name="connsiteY36" fmla="*/ 448248 h 465089"/>
                  <a:gd name="connsiteX37" fmla="*/ 246305 w 533958"/>
                  <a:gd name="connsiteY37" fmla="*/ 448374 h 465089"/>
                  <a:gd name="connsiteX38" fmla="*/ 220763 w 533958"/>
                  <a:gd name="connsiteY38" fmla="*/ 458125 h 465089"/>
                  <a:gd name="connsiteX39" fmla="*/ 189749 w 533958"/>
                  <a:gd name="connsiteY39" fmla="*/ 460138 h 465089"/>
                  <a:gd name="connsiteX40" fmla="*/ 29457 w 533958"/>
                  <a:gd name="connsiteY40" fmla="*/ 433401 h 465089"/>
                  <a:gd name="connsiteX41" fmla="*/ 9327 w 533958"/>
                  <a:gd name="connsiteY41" fmla="*/ 332873 h 465089"/>
                  <a:gd name="connsiteX42" fmla="*/ 92051 w 533958"/>
                  <a:gd name="connsiteY42" fmla="*/ 208438 h 465089"/>
                  <a:gd name="connsiteX43" fmla="*/ 92051 w 533958"/>
                  <a:gd name="connsiteY43" fmla="*/ 208438 h 465089"/>
                  <a:gd name="connsiteX44" fmla="*/ 94254 w 533958"/>
                  <a:gd name="connsiteY44" fmla="*/ 207684 h 465089"/>
                  <a:gd name="connsiteX45" fmla="*/ 137409 w 533958"/>
                  <a:gd name="connsiteY45" fmla="*/ 92309 h 465089"/>
                  <a:gd name="connsiteX46" fmla="*/ 229130 w 533958"/>
                  <a:gd name="connsiteY46" fmla="*/ 14741 h 465089"/>
                  <a:gd name="connsiteX47" fmla="*/ 343625 w 533958"/>
                  <a:gd name="connsiteY47" fmla="*/ 4866 h 465089"/>
                  <a:gd name="connsiteX48" fmla="*/ 513668 w 533958"/>
                  <a:gd name="connsiteY48" fmla="*/ 146096 h 465089"/>
                  <a:gd name="connsiteX49" fmla="*/ 515304 w 533958"/>
                  <a:gd name="connsiteY49" fmla="*/ 178305 h 465089"/>
                  <a:gd name="connsiteX50" fmla="*/ 515430 w 533958"/>
                  <a:gd name="connsiteY50" fmla="*/ 178620 h 465089"/>
                  <a:gd name="connsiteX51" fmla="*/ 513353 w 533958"/>
                  <a:gd name="connsiteY51" fmla="*/ 190698 h 465089"/>
                  <a:gd name="connsiteX52" fmla="*/ 513101 w 533958"/>
                  <a:gd name="connsiteY52" fmla="*/ 190950 h 465089"/>
                  <a:gd name="connsiteX53" fmla="*/ 508257 w 533958"/>
                  <a:gd name="connsiteY53" fmla="*/ 214540 h 465089"/>
                  <a:gd name="connsiteX54" fmla="*/ 505175 w 533958"/>
                  <a:gd name="connsiteY54" fmla="*/ 224481 h 465089"/>
                  <a:gd name="connsiteX55" fmla="*/ 523608 w 533958"/>
                  <a:gd name="connsiteY55" fmla="*/ 306010 h 465089"/>
                  <a:gd name="connsiteX56" fmla="*/ 523608 w 533958"/>
                  <a:gd name="connsiteY56" fmla="*/ 306010 h 465089"/>
                  <a:gd name="connsiteX57" fmla="*/ 457617 w 533958"/>
                  <a:gd name="connsiteY57" fmla="*/ 467183 h 465089"/>
                  <a:gd name="connsiteX58" fmla="*/ 199312 w 533958"/>
                  <a:gd name="connsiteY58" fmla="*/ 286006 h 465089"/>
                  <a:gd name="connsiteX59" fmla="*/ 194090 w 533958"/>
                  <a:gd name="connsiteY59" fmla="*/ 281728 h 465089"/>
                  <a:gd name="connsiteX60" fmla="*/ 177293 w 533958"/>
                  <a:gd name="connsiteY60" fmla="*/ 268769 h 465089"/>
                  <a:gd name="connsiteX61" fmla="*/ 174650 w 533958"/>
                  <a:gd name="connsiteY61" fmla="*/ 268013 h 465089"/>
                  <a:gd name="connsiteX62" fmla="*/ 205036 w 533958"/>
                  <a:gd name="connsiteY62" fmla="*/ 277072 h 465089"/>
                  <a:gd name="connsiteX63" fmla="*/ 199312 w 533958"/>
                  <a:gd name="connsiteY63" fmla="*/ 286006 h 465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533958" h="465089">
                    <a:moveTo>
                      <a:pt x="457617" y="467183"/>
                    </a:moveTo>
                    <a:cubicBezTo>
                      <a:pt x="446041" y="467246"/>
                      <a:pt x="429873" y="463913"/>
                      <a:pt x="421318" y="457747"/>
                    </a:cubicBezTo>
                    <a:cubicBezTo>
                      <a:pt x="410937" y="454036"/>
                      <a:pt x="401123" y="443781"/>
                      <a:pt x="402067" y="432143"/>
                    </a:cubicBezTo>
                    <a:cubicBezTo>
                      <a:pt x="380992" y="433024"/>
                      <a:pt x="354256" y="433401"/>
                      <a:pt x="333559" y="424217"/>
                    </a:cubicBezTo>
                    <a:cubicBezTo>
                      <a:pt x="325256" y="420505"/>
                      <a:pt x="317392" y="416101"/>
                      <a:pt x="312422" y="408050"/>
                    </a:cubicBezTo>
                    <a:cubicBezTo>
                      <a:pt x="312107" y="407609"/>
                      <a:pt x="312548" y="406980"/>
                      <a:pt x="313050" y="407169"/>
                    </a:cubicBezTo>
                    <a:cubicBezTo>
                      <a:pt x="334692" y="415095"/>
                      <a:pt x="357464" y="418555"/>
                      <a:pt x="381307" y="416290"/>
                    </a:cubicBezTo>
                    <a:cubicBezTo>
                      <a:pt x="403703" y="416038"/>
                      <a:pt x="424966" y="412327"/>
                      <a:pt x="441952" y="397481"/>
                    </a:cubicBezTo>
                    <a:cubicBezTo>
                      <a:pt x="477873" y="360742"/>
                      <a:pt x="469758" y="325827"/>
                      <a:pt x="471078" y="278519"/>
                    </a:cubicBezTo>
                    <a:cubicBezTo>
                      <a:pt x="470889" y="242284"/>
                      <a:pt x="472903" y="204728"/>
                      <a:pt x="480389" y="169498"/>
                    </a:cubicBezTo>
                    <a:cubicBezTo>
                      <a:pt x="477369" y="164150"/>
                      <a:pt x="471958" y="161005"/>
                      <a:pt x="468689" y="155910"/>
                    </a:cubicBezTo>
                    <a:cubicBezTo>
                      <a:pt x="467116" y="154023"/>
                      <a:pt x="465668" y="152009"/>
                      <a:pt x="464410" y="149807"/>
                    </a:cubicBezTo>
                    <a:cubicBezTo>
                      <a:pt x="463152" y="148234"/>
                      <a:pt x="461894" y="146787"/>
                      <a:pt x="460321" y="145278"/>
                    </a:cubicBezTo>
                    <a:cubicBezTo>
                      <a:pt x="456231" y="152828"/>
                      <a:pt x="450003" y="161131"/>
                      <a:pt x="441386" y="163333"/>
                    </a:cubicBezTo>
                    <a:cubicBezTo>
                      <a:pt x="439246" y="163396"/>
                      <a:pt x="437421" y="161949"/>
                      <a:pt x="436793" y="159936"/>
                    </a:cubicBezTo>
                    <a:cubicBezTo>
                      <a:pt x="434591" y="152387"/>
                      <a:pt x="431193" y="145215"/>
                      <a:pt x="426664" y="138798"/>
                    </a:cubicBezTo>
                    <a:cubicBezTo>
                      <a:pt x="419052" y="151443"/>
                      <a:pt x="406974" y="161257"/>
                      <a:pt x="393009" y="165975"/>
                    </a:cubicBezTo>
                    <a:cubicBezTo>
                      <a:pt x="391247" y="166605"/>
                      <a:pt x="389234" y="165912"/>
                      <a:pt x="388165" y="164402"/>
                    </a:cubicBezTo>
                    <a:cubicBezTo>
                      <a:pt x="387220" y="163207"/>
                      <a:pt x="386844" y="161635"/>
                      <a:pt x="387220" y="160188"/>
                    </a:cubicBezTo>
                    <a:cubicBezTo>
                      <a:pt x="389737" y="150185"/>
                      <a:pt x="390240" y="139742"/>
                      <a:pt x="388730" y="129487"/>
                    </a:cubicBezTo>
                    <a:cubicBezTo>
                      <a:pt x="383384" y="133325"/>
                      <a:pt x="377847" y="136975"/>
                      <a:pt x="372311" y="140183"/>
                    </a:cubicBezTo>
                    <a:cubicBezTo>
                      <a:pt x="364637" y="145403"/>
                      <a:pt x="332301" y="171323"/>
                      <a:pt x="325256" y="163270"/>
                    </a:cubicBezTo>
                    <a:cubicBezTo>
                      <a:pt x="323368" y="158615"/>
                      <a:pt x="328086" y="152639"/>
                      <a:pt x="328086" y="147543"/>
                    </a:cubicBezTo>
                    <a:cubicBezTo>
                      <a:pt x="328086" y="147480"/>
                      <a:pt x="328086" y="147480"/>
                      <a:pt x="328086" y="147417"/>
                    </a:cubicBezTo>
                    <a:cubicBezTo>
                      <a:pt x="300029" y="184093"/>
                      <a:pt x="247499" y="221209"/>
                      <a:pt x="205540" y="239641"/>
                    </a:cubicBezTo>
                    <a:cubicBezTo>
                      <a:pt x="209376" y="243605"/>
                      <a:pt x="221519" y="257634"/>
                      <a:pt x="210321" y="259081"/>
                    </a:cubicBezTo>
                    <a:cubicBezTo>
                      <a:pt x="208244" y="259144"/>
                      <a:pt x="206357" y="257886"/>
                      <a:pt x="205603" y="255935"/>
                    </a:cubicBezTo>
                    <a:cubicBezTo>
                      <a:pt x="202205" y="247066"/>
                      <a:pt x="193649" y="240334"/>
                      <a:pt x="183773" y="238761"/>
                    </a:cubicBezTo>
                    <a:cubicBezTo>
                      <a:pt x="167290" y="241277"/>
                      <a:pt x="157413" y="259081"/>
                      <a:pt x="166473" y="274493"/>
                    </a:cubicBezTo>
                    <a:cubicBezTo>
                      <a:pt x="169367" y="279966"/>
                      <a:pt x="172638" y="285439"/>
                      <a:pt x="174274" y="291542"/>
                    </a:cubicBezTo>
                    <a:cubicBezTo>
                      <a:pt x="177168" y="297581"/>
                      <a:pt x="171694" y="320165"/>
                      <a:pt x="182264" y="317711"/>
                    </a:cubicBezTo>
                    <a:cubicBezTo>
                      <a:pt x="187988" y="321738"/>
                      <a:pt x="195662" y="318592"/>
                      <a:pt x="201450" y="316139"/>
                    </a:cubicBezTo>
                    <a:cubicBezTo>
                      <a:pt x="202772" y="319914"/>
                      <a:pt x="201010" y="324254"/>
                      <a:pt x="198304" y="326960"/>
                    </a:cubicBezTo>
                    <a:cubicBezTo>
                      <a:pt x="211768" y="345958"/>
                      <a:pt x="224916" y="363824"/>
                      <a:pt x="241712" y="378860"/>
                    </a:cubicBezTo>
                    <a:cubicBezTo>
                      <a:pt x="246493" y="383200"/>
                      <a:pt x="253412" y="387352"/>
                      <a:pt x="256182" y="393202"/>
                    </a:cubicBezTo>
                    <a:cubicBezTo>
                      <a:pt x="268386" y="397795"/>
                      <a:pt x="264485" y="421826"/>
                      <a:pt x="264045" y="432458"/>
                    </a:cubicBezTo>
                    <a:cubicBezTo>
                      <a:pt x="262786" y="439504"/>
                      <a:pt x="257125" y="444599"/>
                      <a:pt x="251338" y="448248"/>
                    </a:cubicBezTo>
                    <a:cubicBezTo>
                      <a:pt x="249828" y="449255"/>
                      <a:pt x="247877" y="449255"/>
                      <a:pt x="246305" y="448374"/>
                    </a:cubicBezTo>
                    <a:cubicBezTo>
                      <a:pt x="239636" y="455042"/>
                      <a:pt x="229005" y="457244"/>
                      <a:pt x="220763" y="458125"/>
                    </a:cubicBezTo>
                    <a:cubicBezTo>
                      <a:pt x="210762" y="461333"/>
                      <a:pt x="200066" y="462025"/>
                      <a:pt x="189749" y="460138"/>
                    </a:cubicBezTo>
                    <a:cubicBezTo>
                      <a:pt x="135836" y="465171"/>
                      <a:pt x="76387" y="463346"/>
                      <a:pt x="29457" y="433401"/>
                    </a:cubicBezTo>
                    <a:cubicBezTo>
                      <a:pt x="-928" y="411069"/>
                      <a:pt x="-1306" y="365837"/>
                      <a:pt x="9327" y="332873"/>
                    </a:cubicBezTo>
                    <a:cubicBezTo>
                      <a:pt x="24361" y="290661"/>
                      <a:pt x="46505" y="226557"/>
                      <a:pt x="92051" y="208438"/>
                    </a:cubicBezTo>
                    <a:lnTo>
                      <a:pt x="92051" y="208438"/>
                    </a:lnTo>
                    <a:cubicBezTo>
                      <a:pt x="92807" y="208187"/>
                      <a:pt x="93561" y="207936"/>
                      <a:pt x="94254" y="207684"/>
                    </a:cubicBezTo>
                    <a:cubicBezTo>
                      <a:pt x="97525" y="166101"/>
                      <a:pt x="113377" y="126216"/>
                      <a:pt x="137409" y="92309"/>
                    </a:cubicBezTo>
                    <a:cubicBezTo>
                      <a:pt x="154331" y="53683"/>
                      <a:pt x="188366" y="25185"/>
                      <a:pt x="229130" y="14741"/>
                    </a:cubicBezTo>
                    <a:cubicBezTo>
                      <a:pt x="265994" y="3921"/>
                      <a:pt x="305627" y="-1614"/>
                      <a:pt x="343625" y="4866"/>
                    </a:cubicBezTo>
                    <a:cubicBezTo>
                      <a:pt x="410811" y="-1677"/>
                      <a:pt x="521343" y="71548"/>
                      <a:pt x="513668" y="146096"/>
                    </a:cubicBezTo>
                    <a:cubicBezTo>
                      <a:pt x="515430" y="156727"/>
                      <a:pt x="516687" y="167611"/>
                      <a:pt x="515304" y="178305"/>
                    </a:cubicBezTo>
                    <a:lnTo>
                      <a:pt x="515430" y="178620"/>
                    </a:lnTo>
                    <a:cubicBezTo>
                      <a:pt x="514863" y="182584"/>
                      <a:pt x="514172" y="186609"/>
                      <a:pt x="513353" y="190698"/>
                    </a:cubicBezTo>
                    <a:lnTo>
                      <a:pt x="513101" y="190950"/>
                    </a:lnTo>
                    <a:cubicBezTo>
                      <a:pt x="512662" y="198813"/>
                      <a:pt x="507881" y="207181"/>
                      <a:pt x="508257" y="214540"/>
                    </a:cubicBezTo>
                    <a:cubicBezTo>
                      <a:pt x="507251" y="218001"/>
                      <a:pt x="506245" y="221335"/>
                      <a:pt x="505175" y="224481"/>
                    </a:cubicBezTo>
                    <a:cubicBezTo>
                      <a:pt x="510585" y="251847"/>
                      <a:pt x="515681" y="279274"/>
                      <a:pt x="523608" y="306010"/>
                    </a:cubicBezTo>
                    <a:lnTo>
                      <a:pt x="523608" y="306010"/>
                    </a:lnTo>
                    <a:cubicBezTo>
                      <a:pt x="546506" y="373261"/>
                      <a:pt x="548835" y="461962"/>
                      <a:pt x="457617" y="467183"/>
                    </a:cubicBezTo>
                    <a:close/>
                    <a:moveTo>
                      <a:pt x="199312" y="286006"/>
                    </a:moveTo>
                    <a:cubicBezTo>
                      <a:pt x="196794" y="286069"/>
                      <a:pt x="194530" y="284181"/>
                      <a:pt x="194090" y="281728"/>
                    </a:cubicBezTo>
                    <a:cubicBezTo>
                      <a:pt x="192013" y="274179"/>
                      <a:pt x="185157" y="268895"/>
                      <a:pt x="177293" y="268769"/>
                    </a:cubicBezTo>
                    <a:cubicBezTo>
                      <a:pt x="176475" y="268643"/>
                      <a:pt x="173644" y="269587"/>
                      <a:pt x="174650" y="268013"/>
                    </a:cubicBezTo>
                    <a:cubicBezTo>
                      <a:pt x="184968" y="261031"/>
                      <a:pt x="199940" y="265938"/>
                      <a:pt x="205036" y="277072"/>
                    </a:cubicBezTo>
                    <a:cubicBezTo>
                      <a:pt x="207364" y="281162"/>
                      <a:pt x="203841" y="286132"/>
                      <a:pt x="199312" y="286006"/>
                    </a:cubicBezTo>
                    <a:close/>
                  </a:path>
                </a:pathLst>
              </a:custGeom>
              <a:solidFill>
                <a:srgbClr val="000000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aphic 7" descr="Woman in black skirt">
              <a:extLst>
                <a:ext uri="{FF2B5EF4-FFF2-40B4-BE49-F238E27FC236}">
                  <a16:creationId xmlns:a16="http://schemas.microsoft.com/office/drawing/2014/main" id="{E82CEA37-2FA3-4246-086F-0D3F725D811E}"/>
                </a:ext>
              </a:extLst>
            </p:cNvPr>
            <p:cNvGrpSpPr/>
            <p:nvPr/>
          </p:nvGrpSpPr>
          <p:grpSpPr>
            <a:xfrm>
              <a:off x="7572996" y="3373859"/>
              <a:ext cx="168780" cy="176163"/>
              <a:chOff x="7572996" y="3373859"/>
              <a:chExt cx="168780" cy="176163"/>
            </a:xfrm>
            <a:solidFill>
              <a:srgbClr val="000000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D211753-93D2-19B3-0127-189F6C19F41E}"/>
                  </a:ext>
                </a:extLst>
              </p:cNvPr>
              <p:cNvSpPr/>
              <p:nvPr/>
            </p:nvSpPr>
            <p:spPr>
              <a:xfrm>
                <a:off x="7637229" y="3516992"/>
                <a:ext cx="67127" cy="33029"/>
              </a:xfrm>
              <a:custGeom>
                <a:avLst/>
                <a:gdLst>
                  <a:gd name="connsiteX0" fmla="*/ 35127 w 67127"/>
                  <a:gd name="connsiteY0" fmla="*/ 34266 h 33029"/>
                  <a:gd name="connsiteX1" fmla="*/ 6962 w 67127"/>
                  <a:gd name="connsiteY1" fmla="*/ 21307 h 33029"/>
                  <a:gd name="connsiteX2" fmla="*/ 3213 w 67127"/>
                  <a:gd name="connsiteY2" fmla="*/ 1239 h 33029"/>
                  <a:gd name="connsiteX3" fmla="*/ 5710 w 67127"/>
                  <a:gd name="connsiteY3" fmla="*/ 2812 h 33029"/>
                  <a:gd name="connsiteX4" fmla="*/ 54301 w 67127"/>
                  <a:gd name="connsiteY4" fmla="*/ 10549 h 33029"/>
                  <a:gd name="connsiteX5" fmla="*/ 59296 w 67127"/>
                  <a:gd name="connsiteY5" fmla="*/ 8096 h 33029"/>
                  <a:gd name="connsiteX6" fmla="*/ 59340 w 67127"/>
                  <a:gd name="connsiteY6" fmla="*/ 8096 h 33029"/>
                  <a:gd name="connsiteX7" fmla="*/ 64650 w 67127"/>
                  <a:gd name="connsiteY7" fmla="*/ 10423 h 33029"/>
                  <a:gd name="connsiteX8" fmla="*/ 67128 w 67127"/>
                  <a:gd name="connsiteY8" fmla="*/ 15834 h 33029"/>
                  <a:gd name="connsiteX9" fmla="*/ 65071 w 67127"/>
                  <a:gd name="connsiteY9" fmla="*/ 21118 h 33029"/>
                  <a:gd name="connsiteX10" fmla="*/ 35127 w 67127"/>
                  <a:gd name="connsiteY10" fmla="*/ 34266 h 3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127" h="33029">
                    <a:moveTo>
                      <a:pt x="35127" y="34266"/>
                    </a:moveTo>
                    <a:cubicBezTo>
                      <a:pt x="24382" y="34392"/>
                      <a:pt x="13958" y="29359"/>
                      <a:pt x="6962" y="21307"/>
                    </a:cubicBezTo>
                    <a:cubicBezTo>
                      <a:pt x="3119" y="17343"/>
                      <a:pt x="-4242" y="2434"/>
                      <a:pt x="3213" y="1239"/>
                    </a:cubicBezTo>
                    <a:cubicBezTo>
                      <a:pt x="4251" y="1239"/>
                      <a:pt x="5276" y="1805"/>
                      <a:pt x="5710" y="2812"/>
                    </a:cubicBezTo>
                    <a:cubicBezTo>
                      <a:pt x="17235" y="20804"/>
                      <a:pt x="39140" y="28163"/>
                      <a:pt x="54301" y="10549"/>
                    </a:cubicBezTo>
                    <a:cubicBezTo>
                      <a:pt x="55515" y="9040"/>
                      <a:pt x="57346" y="8096"/>
                      <a:pt x="59296" y="8096"/>
                    </a:cubicBezTo>
                    <a:lnTo>
                      <a:pt x="59340" y="8096"/>
                    </a:lnTo>
                    <a:cubicBezTo>
                      <a:pt x="61347" y="8159"/>
                      <a:pt x="63260" y="8977"/>
                      <a:pt x="64650" y="10423"/>
                    </a:cubicBezTo>
                    <a:cubicBezTo>
                      <a:pt x="66116" y="11870"/>
                      <a:pt x="67003" y="13758"/>
                      <a:pt x="67128" y="15834"/>
                    </a:cubicBezTo>
                    <a:cubicBezTo>
                      <a:pt x="67198" y="17784"/>
                      <a:pt x="66455" y="19734"/>
                      <a:pt x="65071" y="21118"/>
                    </a:cubicBezTo>
                    <a:cubicBezTo>
                      <a:pt x="57441" y="29359"/>
                      <a:pt x="46362" y="34329"/>
                      <a:pt x="35127" y="34266"/>
                    </a:cubicBezTo>
                    <a:close/>
                  </a:path>
                </a:pathLst>
              </a:custGeom>
              <a:solidFill>
                <a:srgbClr val="000000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3B1047E-BD7E-F71E-E8A0-FF59CE3BDEFC}"/>
                  </a:ext>
                </a:extLst>
              </p:cNvPr>
              <p:cNvSpPr/>
              <p:nvPr/>
            </p:nvSpPr>
            <p:spPr>
              <a:xfrm>
                <a:off x="7656019" y="3452888"/>
                <a:ext cx="49908" cy="44683"/>
              </a:xfrm>
              <a:custGeom>
                <a:avLst/>
                <a:gdLst>
                  <a:gd name="connsiteX0" fmla="*/ 27579 w 49908"/>
                  <a:gd name="connsiteY0" fmla="*/ 45904 h 44683"/>
                  <a:gd name="connsiteX1" fmla="*/ 2686 w 49908"/>
                  <a:gd name="connsiteY1" fmla="*/ 25837 h 44683"/>
                  <a:gd name="connsiteX2" fmla="*/ 6309 w 49908"/>
                  <a:gd name="connsiteY2" fmla="*/ 24453 h 44683"/>
                  <a:gd name="connsiteX3" fmla="*/ 9115 w 49908"/>
                  <a:gd name="connsiteY3" fmla="*/ 25271 h 44683"/>
                  <a:gd name="connsiteX4" fmla="*/ 37531 w 49908"/>
                  <a:gd name="connsiteY4" fmla="*/ 31562 h 44683"/>
                  <a:gd name="connsiteX5" fmla="*/ 27214 w 49908"/>
                  <a:gd name="connsiteY5" fmla="*/ 6398 h 44683"/>
                  <a:gd name="connsiteX6" fmla="*/ 26572 w 49908"/>
                  <a:gd name="connsiteY6" fmla="*/ 3693 h 44683"/>
                  <a:gd name="connsiteX7" fmla="*/ 30007 w 49908"/>
                  <a:gd name="connsiteY7" fmla="*/ 1239 h 44683"/>
                  <a:gd name="connsiteX8" fmla="*/ 49760 w 49908"/>
                  <a:gd name="connsiteY8" fmla="*/ 25019 h 44683"/>
                  <a:gd name="connsiteX9" fmla="*/ 27579 w 49908"/>
                  <a:gd name="connsiteY9" fmla="*/ 45904 h 44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908" h="44683">
                    <a:moveTo>
                      <a:pt x="27579" y="45904"/>
                    </a:moveTo>
                    <a:cubicBezTo>
                      <a:pt x="19684" y="46219"/>
                      <a:pt x="-8764" y="36468"/>
                      <a:pt x="2686" y="25837"/>
                    </a:cubicBezTo>
                    <a:cubicBezTo>
                      <a:pt x="3686" y="24956"/>
                      <a:pt x="4975" y="24453"/>
                      <a:pt x="6309" y="24453"/>
                    </a:cubicBezTo>
                    <a:cubicBezTo>
                      <a:pt x="7309" y="24453"/>
                      <a:pt x="8284" y="24704"/>
                      <a:pt x="9115" y="25271"/>
                    </a:cubicBezTo>
                    <a:cubicBezTo>
                      <a:pt x="16098" y="30932"/>
                      <a:pt x="29133" y="40746"/>
                      <a:pt x="37531" y="31562"/>
                    </a:cubicBezTo>
                    <a:cubicBezTo>
                      <a:pt x="45722" y="21621"/>
                      <a:pt x="32932" y="9229"/>
                      <a:pt x="27214" y="6398"/>
                    </a:cubicBezTo>
                    <a:cubicBezTo>
                      <a:pt x="26427" y="5768"/>
                      <a:pt x="26170" y="4636"/>
                      <a:pt x="26572" y="3693"/>
                    </a:cubicBezTo>
                    <a:cubicBezTo>
                      <a:pt x="27050" y="2183"/>
                      <a:pt x="28447" y="1239"/>
                      <a:pt x="30007" y="1239"/>
                    </a:cubicBezTo>
                    <a:cubicBezTo>
                      <a:pt x="41790" y="2120"/>
                      <a:pt x="51239" y="13129"/>
                      <a:pt x="49760" y="25019"/>
                    </a:cubicBezTo>
                    <a:cubicBezTo>
                      <a:pt x="49094" y="36343"/>
                      <a:pt x="39192" y="46408"/>
                      <a:pt x="27579" y="459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B9E3447-CD02-3FD6-95DC-76E95FBEC098}"/>
                  </a:ext>
                </a:extLst>
              </p:cNvPr>
              <p:cNvSpPr/>
              <p:nvPr/>
            </p:nvSpPr>
            <p:spPr>
              <a:xfrm>
                <a:off x="7589037" y="3425380"/>
                <a:ext cx="49001" cy="35938"/>
              </a:xfrm>
              <a:custGeom>
                <a:avLst/>
                <a:gdLst>
                  <a:gd name="connsiteX0" fmla="*/ 4230 w 49001"/>
                  <a:gd name="connsiteY0" fmla="*/ 37177 h 35938"/>
                  <a:gd name="connsiteX1" fmla="*/ 2922 w 49001"/>
                  <a:gd name="connsiteY1" fmla="*/ 36988 h 35938"/>
                  <a:gd name="connsiteX2" fmla="*/ 1129 w 49001"/>
                  <a:gd name="connsiteY2" fmla="*/ 35415 h 35938"/>
                  <a:gd name="connsiteX3" fmla="*/ 2230 w 49001"/>
                  <a:gd name="connsiteY3" fmla="*/ 18870 h 35938"/>
                  <a:gd name="connsiteX4" fmla="*/ 45612 w 49001"/>
                  <a:gd name="connsiteY4" fmla="*/ 15914 h 35938"/>
                  <a:gd name="connsiteX5" fmla="*/ 47700 w 49001"/>
                  <a:gd name="connsiteY5" fmla="*/ 18870 h 35938"/>
                  <a:gd name="connsiteX6" fmla="*/ 48713 w 49001"/>
                  <a:gd name="connsiteY6" fmla="*/ 24532 h 35938"/>
                  <a:gd name="connsiteX7" fmla="*/ 44599 w 49001"/>
                  <a:gd name="connsiteY7" fmla="*/ 28747 h 35938"/>
                  <a:gd name="connsiteX8" fmla="*/ 34967 w 49001"/>
                  <a:gd name="connsiteY8" fmla="*/ 24720 h 35938"/>
                  <a:gd name="connsiteX9" fmla="*/ 27532 w 49001"/>
                  <a:gd name="connsiteY9" fmla="*/ 14844 h 35938"/>
                  <a:gd name="connsiteX10" fmla="*/ 19561 w 49001"/>
                  <a:gd name="connsiteY10" fmla="*/ 14215 h 35938"/>
                  <a:gd name="connsiteX11" fmla="*/ 10288 w 49001"/>
                  <a:gd name="connsiteY11" fmla="*/ 23463 h 35938"/>
                  <a:gd name="connsiteX12" fmla="*/ 7243 w 49001"/>
                  <a:gd name="connsiteY12" fmla="*/ 34283 h 35938"/>
                  <a:gd name="connsiteX13" fmla="*/ 4727 w 49001"/>
                  <a:gd name="connsiteY13" fmla="*/ 37114 h 35938"/>
                  <a:gd name="connsiteX14" fmla="*/ 4230 w 49001"/>
                  <a:gd name="connsiteY14" fmla="*/ 37177 h 35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001" h="35938">
                    <a:moveTo>
                      <a:pt x="4230" y="37177"/>
                    </a:moveTo>
                    <a:cubicBezTo>
                      <a:pt x="3790" y="37177"/>
                      <a:pt x="3343" y="37114"/>
                      <a:pt x="2922" y="36988"/>
                    </a:cubicBezTo>
                    <a:cubicBezTo>
                      <a:pt x="2116" y="36736"/>
                      <a:pt x="1450" y="36170"/>
                      <a:pt x="1129" y="35415"/>
                    </a:cubicBezTo>
                    <a:cubicBezTo>
                      <a:pt x="-1155" y="29376"/>
                      <a:pt x="468" y="23085"/>
                      <a:pt x="2230" y="18870"/>
                    </a:cubicBezTo>
                    <a:cubicBezTo>
                      <a:pt x="11666" y="-4218"/>
                      <a:pt x="34477" y="-4029"/>
                      <a:pt x="45612" y="15914"/>
                    </a:cubicBezTo>
                    <a:cubicBezTo>
                      <a:pt x="46291" y="16857"/>
                      <a:pt x="46989" y="17927"/>
                      <a:pt x="47700" y="18870"/>
                    </a:cubicBezTo>
                    <a:cubicBezTo>
                      <a:pt x="48952" y="20506"/>
                      <a:pt x="49336" y="22582"/>
                      <a:pt x="48713" y="24532"/>
                    </a:cubicBezTo>
                    <a:cubicBezTo>
                      <a:pt x="48009" y="26419"/>
                      <a:pt x="46511" y="27992"/>
                      <a:pt x="44599" y="28747"/>
                    </a:cubicBezTo>
                    <a:cubicBezTo>
                      <a:pt x="40938" y="30445"/>
                      <a:pt x="36289" y="28558"/>
                      <a:pt x="34967" y="24720"/>
                    </a:cubicBezTo>
                    <a:cubicBezTo>
                      <a:pt x="33124" y="20317"/>
                      <a:pt x="30419" y="16669"/>
                      <a:pt x="27532" y="14844"/>
                    </a:cubicBezTo>
                    <a:cubicBezTo>
                      <a:pt x="25179" y="13208"/>
                      <a:pt x="22134" y="13019"/>
                      <a:pt x="19561" y="14215"/>
                    </a:cubicBezTo>
                    <a:cubicBezTo>
                      <a:pt x="17139" y="15347"/>
                      <a:pt x="13063" y="18933"/>
                      <a:pt x="10288" y="23463"/>
                    </a:cubicBezTo>
                    <a:cubicBezTo>
                      <a:pt x="8156" y="26671"/>
                      <a:pt x="7092" y="30445"/>
                      <a:pt x="7243" y="34283"/>
                    </a:cubicBezTo>
                    <a:cubicBezTo>
                      <a:pt x="7420" y="35730"/>
                      <a:pt x="6136" y="36988"/>
                      <a:pt x="4727" y="37114"/>
                    </a:cubicBezTo>
                    <a:cubicBezTo>
                      <a:pt x="4570" y="37114"/>
                      <a:pt x="4400" y="37177"/>
                      <a:pt x="4230" y="371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043ACCD-3F73-5E57-3562-41344799BD1F}"/>
                  </a:ext>
                </a:extLst>
              </p:cNvPr>
              <p:cNvSpPr/>
              <p:nvPr/>
            </p:nvSpPr>
            <p:spPr>
              <a:xfrm>
                <a:off x="7698091" y="3424117"/>
                <a:ext cx="37759" cy="23863"/>
              </a:xfrm>
              <a:custGeom>
                <a:avLst/>
                <a:gdLst>
                  <a:gd name="connsiteX0" fmla="*/ 31965 w 37759"/>
                  <a:gd name="connsiteY0" fmla="*/ 25103 h 23863"/>
                  <a:gd name="connsiteX1" fmla="*/ 26133 w 37759"/>
                  <a:gd name="connsiteY1" fmla="*/ 20573 h 23863"/>
                  <a:gd name="connsiteX2" fmla="*/ 16156 w 37759"/>
                  <a:gd name="connsiteY2" fmla="*/ 12521 h 23863"/>
                  <a:gd name="connsiteX3" fmla="*/ 8173 w 37759"/>
                  <a:gd name="connsiteY3" fmla="*/ 18561 h 23863"/>
                  <a:gd name="connsiteX4" fmla="*/ 8129 w 37759"/>
                  <a:gd name="connsiteY4" fmla="*/ 18624 h 23863"/>
                  <a:gd name="connsiteX5" fmla="*/ 5392 w 37759"/>
                  <a:gd name="connsiteY5" fmla="*/ 22209 h 23863"/>
                  <a:gd name="connsiteX6" fmla="*/ 2939 w 37759"/>
                  <a:gd name="connsiteY6" fmla="*/ 22713 h 23863"/>
                  <a:gd name="connsiteX7" fmla="*/ 13 w 37759"/>
                  <a:gd name="connsiteY7" fmla="*/ 16359 h 23863"/>
                  <a:gd name="connsiteX8" fmla="*/ 2152 w 37759"/>
                  <a:gd name="connsiteY8" fmla="*/ 10445 h 23863"/>
                  <a:gd name="connsiteX9" fmla="*/ 29191 w 37759"/>
                  <a:gd name="connsiteY9" fmla="*/ 4783 h 23863"/>
                  <a:gd name="connsiteX10" fmla="*/ 34796 w 37759"/>
                  <a:gd name="connsiteY10" fmla="*/ 24286 h 23863"/>
                  <a:gd name="connsiteX11" fmla="*/ 31965 w 37759"/>
                  <a:gd name="connsiteY11" fmla="*/ 25103 h 23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759" h="23863">
                    <a:moveTo>
                      <a:pt x="31965" y="25103"/>
                    </a:moveTo>
                    <a:cubicBezTo>
                      <a:pt x="29329" y="25041"/>
                      <a:pt x="26681" y="23216"/>
                      <a:pt x="26133" y="20573"/>
                    </a:cubicBezTo>
                    <a:cubicBezTo>
                      <a:pt x="25297" y="15981"/>
                      <a:pt x="21069" y="11641"/>
                      <a:pt x="16156" y="12521"/>
                    </a:cubicBezTo>
                    <a:cubicBezTo>
                      <a:pt x="12759" y="13277"/>
                      <a:pt x="9827" y="15478"/>
                      <a:pt x="8173" y="18561"/>
                    </a:cubicBezTo>
                    <a:lnTo>
                      <a:pt x="8129" y="18624"/>
                    </a:lnTo>
                    <a:cubicBezTo>
                      <a:pt x="7405" y="19945"/>
                      <a:pt x="6487" y="21140"/>
                      <a:pt x="5392" y="22209"/>
                    </a:cubicBezTo>
                    <a:cubicBezTo>
                      <a:pt x="4725" y="22775"/>
                      <a:pt x="3775" y="22964"/>
                      <a:pt x="2939" y="22713"/>
                    </a:cubicBezTo>
                    <a:cubicBezTo>
                      <a:pt x="246" y="20007"/>
                      <a:pt x="-56" y="18057"/>
                      <a:pt x="13" y="16359"/>
                    </a:cubicBezTo>
                    <a:cubicBezTo>
                      <a:pt x="177" y="14220"/>
                      <a:pt x="913" y="12207"/>
                      <a:pt x="2152" y="10445"/>
                    </a:cubicBezTo>
                    <a:cubicBezTo>
                      <a:pt x="8903" y="1009"/>
                      <a:pt x="20201" y="-1696"/>
                      <a:pt x="29191" y="4783"/>
                    </a:cubicBezTo>
                    <a:cubicBezTo>
                      <a:pt x="34551" y="8495"/>
                      <a:pt x="41974" y="19190"/>
                      <a:pt x="34796" y="24286"/>
                    </a:cubicBezTo>
                    <a:cubicBezTo>
                      <a:pt x="33940" y="24789"/>
                      <a:pt x="32965" y="25041"/>
                      <a:pt x="31965" y="251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C890C6F-1094-B4C9-4411-F334F693A829}"/>
                  </a:ext>
                </a:extLst>
              </p:cNvPr>
              <p:cNvSpPr/>
              <p:nvPr/>
            </p:nvSpPr>
            <p:spPr>
              <a:xfrm>
                <a:off x="7572996" y="3376609"/>
                <a:ext cx="57496" cy="46207"/>
              </a:xfrm>
              <a:custGeom>
                <a:avLst/>
                <a:gdLst>
                  <a:gd name="connsiteX0" fmla="*/ 3247 w 57496"/>
                  <a:gd name="connsiteY0" fmla="*/ 47447 h 46207"/>
                  <a:gd name="connsiteX1" fmla="*/ 3046 w 57496"/>
                  <a:gd name="connsiteY1" fmla="*/ 47447 h 46207"/>
                  <a:gd name="connsiteX2" fmla="*/ 2052 w 57496"/>
                  <a:gd name="connsiteY2" fmla="*/ 46944 h 46207"/>
                  <a:gd name="connsiteX3" fmla="*/ 8 w 57496"/>
                  <a:gd name="connsiteY3" fmla="*/ 40968 h 46207"/>
                  <a:gd name="connsiteX4" fmla="*/ 32305 w 57496"/>
                  <a:gd name="connsiteY4" fmla="*/ 4040 h 46207"/>
                  <a:gd name="connsiteX5" fmla="*/ 55128 w 57496"/>
                  <a:gd name="connsiteY5" fmla="*/ 4795 h 46207"/>
                  <a:gd name="connsiteX6" fmla="*/ 57500 w 57496"/>
                  <a:gd name="connsiteY6" fmla="*/ 10582 h 46207"/>
                  <a:gd name="connsiteX7" fmla="*/ 55110 w 57496"/>
                  <a:gd name="connsiteY7" fmla="*/ 16559 h 46207"/>
                  <a:gd name="connsiteX8" fmla="*/ 39106 w 57496"/>
                  <a:gd name="connsiteY8" fmla="*/ 21277 h 46207"/>
                  <a:gd name="connsiteX9" fmla="*/ 7248 w 57496"/>
                  <a:gd name="connsiteY9" fmla="*/ 42352 h 46207"/>
                  <a:gd name="connsiteX10" fmla="*/ 5235 w 57496"/>
                  <a:gd name="connsiteY10" fmla="*/ 45937 h 46207"/>
                  <a:gd name="connsiteX11" fmla="*/ 4191 w 57496"/>
                  <a:gd name="connsiteY11" fmla="*/ 47196 h 46207"/>
                  <a:gd name="connsiteX12" fmla="*/ 3247 w 57496"/>
                  <a:gd name="connsiteY12" fmla="*/ 47447 h 46207"/>
                  <a:gd name="connsiteX13" fmla="*/ 3247 w 57496"/>
                  <a:gd name="connsiteY13" fmla="*/ 47447 h 4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496" h="46207">
                    <a:moveTo>
                      <a:pt x="3247" y="47447"/>
                    </a:moveTo>
                    <a:cubicBezTo>
                      <a:pt x="3178" y="47447"/>
                      <a:pt x="3109" y="47447"/>
                      <a:pt x="3046" y="47447"/>
                    </a:cubicBezTo>
                    <a:cubicBezTo>
                      <a:pt x="2675" y="47385"/>
                      <a:pt x="2329" y="47196"/>
                      <a:pt x="2052" y="46944"/>
                    </a:cubicBezTo>
                    <a:cubicBezTo>
                      <a:pt x="643" y="45749"/>
                      <a:pt x="-43" y="43736"/>
                      <a:pt x="8" y="40968"/>
                    </a:cubicBezTo>
                    <a:cubicBezTo>
                      <a:pt x="1555" y="24549"/>
                      <a:pt x="16565" y="9765"/>
                      <a:pt x="32305" y="4040"/>
                    </a:cubicBezTo>
                    <a:cubicBezTo>
                      <a:pt x="38420" y="1587"/>
                      <a:pt x="49291" y="-1119"/>
                      <a:pt x="55128" y="4795"/>
                    </a:cubicBezTo>
                    <a:cubicBezTo>
                      <a:pt x="56682" y="6305"/>
                      <a:pt x="57538" y="8381"/>
                      <a:pt x="57500" y="10582"/>
                    </a:cubicBezTo>
                    <a:cubicBezTo>
                      <a:pt x="57532" y="12785"/>
                      <a:pt x="56670" y="14923"/>
                      <a:pt x="55110" y="16559"/>
                    </a:cubicBezTo>
                    <a:cubicBezTo>
                      <a:pt x="50901" y="20774"/>
                      <a:pt x="44522" y="20082"/>
                      <a:pt x="39106" y="21277"/>
                    </a:cubicBezTo>
                    <a:cubicBezTo>
                      <a:pt x="26203" y="23982"/>
                      <a:pt x="15074" y="31783"/>
                      <a:pt x="7248" y="42352"/>
                    </a:cubicBezTo>
                    <a:cubicBezTo>
                      <a:pt x="6538" y="43484"/>
                      <a:pt x="5959" y="44931"/>
                      <a:pt x="5235" y="45937"/>
                    </a:cubicBezTo>
                    <a:cubicBezTo>
                      <a:pt x="4694" y="46881"/>
                      <a:pt x="4411" y="47133"/>
                      <a:pt x="4191" y="47196"/>
                    </a:cubicBezTo>
                    <a:cubicBezTo>
                      <a:pt x="3902" y="47322"/>
                      <a:pt x="3575" y="47447"/>
                      <a:pt x="3247" y="47447"/>
                    </a:cubicBezTo>
                    <a:lnTo>
                      <a:pt x="3247" y="47447"/>
                    </a:lnTo>
                    <a:close/>
                  </a:path>
                </a:pathLst>
              </a:custGeom>
              <a:solidFill>
                <a:srgbClr val="000000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261B90D-55FB-1881-A89C-F1777B828908}"/>
                  </a:ext>
                </a:extLst>
              </p:cNvPr>
              <p:cNvSpPr/>
              <p:nvPr/>
            </p:nvSpPr>
            <p:spPr>
              <a:xfrm>
                <a:off x="7689205" y="3373859"/>
                <a:ext cx="52571" cy="46882"/>
              </a:xfrm>
              <a:custGeom>
                <a:avLst/>
                <a:gdLst>
                  <a:gd name="connsiteX0" fmla="*/ 48564 w 52571"/>
                  <a:gd name="connsiteY0" fmla="*/ 48121 h 46882"/>
                  <a:gd name="connsiteX1" fmla="*/ 46809 w 52571"/>
                  <a:gd name="connsiteY1" fmla="*/ 46737 h 46882"/>
                  <a:gd name="connsiteX2" fmla="*/ 32050 w 52571"/>
                  <a:gd name="connsiteY2" fmla="*/ 26418 h 46882"/>
                  <a:gd name="connsiteX3" fmla="*/ 18298 w 52571"/>
                  <a:gd name="connsiteY3" fmla="*/ 21763 h 46882"/>
                  <a:gd name="connsiteX4" fmla="*/ 111 w 52571"/>
                  <a:gd name="connsiteY4" fmla="*/ 8489 h 46882"/>
                  <a:gd name="connsiteX5" fmla="*/ 25438 w 52571"/>
                  <a:gd name="connsiteY5" fmla="*/ 5406 h 46882"/>
                  <a:gd name="connsiteX6" fmla="*/ 25451 w 52571"/>
                  <a:gd name="connsiteY6" fmla="*/ 5406 h 46882"/>
                  <a:gd name="connsiteX7" fmla="*/ 26514 w 52571"/>
                  <a:gd name="connsiteY7" fmla="*/ 5847 h 46882"/>
                  <a:gd name="connsiteX8" fmla="*/ 43217 w 52571"/>
                  <a:gd name="connsiteY8" fmla="*/ 16982 h 46882"/>
                  <a:gd name="connsiteX9" fmla="*/ 48564 w 52571"/>
                  <a:gd name="connsiteY9" fmla="*/ 48121 h 46882"/>
                  <a:gd name="connsiteX10" fmla="*/ 48564 w 52571"/>
                  <a:gd name="connsiteY10" fmla="*/ 48121 h 4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571" h="46882">
                    <a:moveTo>
                      <a:pt x="48564" y="48121"/>
                    </a:moveTo>
                    <a:cubicBezTo>
                      <a:pt x="47752" y="48121"/>
                      <a:pt x="46979" y="47555"/>
                      <a:pt x="46809" y="46737"/>
                    </a:cubicBezTo>
                    <a:cubicBezTo>
                      <a:pt x="44519" y="36672"/>
                      <a:pt x="39970" y="30444"/>
                      <a:pt x="32050" y="26418"/>
                    </a:cubicBezTo>
                    <a:cubicBezTo>
                      <a:pt x="27659" y="24341"/>
                      <a:pt x="23042" y="22769"/>
                      <a:pt x="18298" y="21763"/>
                    </a:cubicBezTo>
                    <a:cubicBezTo>
                      <a:pt x="10623" y="20693"/>
                      <a:pt x="-1241" y="19120"/>
                      <a:pt x="111" y="8489"/>
                    </a:cubicBezTo>
                    <a:cubicBezTo>
                      <a:pt x="2835" y="-3150"/>
                      <a:pt x="18367" y="1883"/>
                      <a:pt x="25438" y="5406"/>
                    </a:cubicBezTo>
                    <a:lnTo>
                      <a:pt x="25451" y="5406"/>
                    </a:lnTo>
                    <a:cubicBezTo>
                      <a:pt x="25810" y="5532"/>
                      <a:pt x="26168" y="5658"/>
                      <a:pt x="26514" y="5847"/>
                    </a:cubicBezTo>
                    <a:cubicBezTo>
                      <a:pt x="32805" y="8363"/>
                      <a:pt x="38498" y="12137"/>
                      <a:pt x="43217" y="16982"/>
                    </a:cubicBezTo>
                    <a:cubicBezTo>
                      <a:pt x="49942" y="23524"/>
                      <a:pt x="57346" y="41704"/>
                      <a:pt x="48564" y="48121"/>
                    </a:cubicBezTo>
                    <a:lnTo>
                      <a:pt x="48564" y="48121"/>
                    </a:lnTo>
                    <a:close/>
                  </a:path>
                </a:pathLst>
              </a:custGeom>
              <a:solidFill>
                <a:srgbClr val="000000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5" name="Graphic 24" descr="Lecturer with solid fill">
            <a:extLst>
              <a:ext uri="{FF2B5EF4-FFF2-40B4-BE49-F238E27FC236}">
                <a16:creationId xmlns:a16="http://schemas.microsoft.com/office/drawing/2014/main" id="{9BB98C8C-B783-61C7-330E-38E31A794B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1552"/>
          <a:stretch/>
        </p:blipFill>
        <p:spPr>
          <a:xfrm>
            <a:off x="5149633" y="4086933"/>
            <a:ext cx="2005008" cy="199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7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40282-EF19-5976-9462-6FABB368D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3AA827-A0D0-1EB9-5A9E-A9F1AE133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19" y="440447"/>
            <a:ext cx="5922523" cy="48117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How to play </a:t>
            </a:r>
            <a:r>
              <a:rPr lang="en-US" sz="3200" i="1" dirty="0">
                <a:solidFill>
                  <a:schemeClr val="accent1"/>
                </a:solidFill>
              </a:rPr>
              <a:t>SAFETY SHOWDOWN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034877-3DD3-51B5-C9CF-C1A2CFC67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919" y="1206230"/>
            <a:ext cx="10719881" cy="4961106"/>
          </a:xfrm>
        </p:spPr>
        <p:txBody>
          <a:bodyPr>
            <a:normAutofit/>
          </a:bodyPr>
          <a:lstStyle/>
          <a:p>
            <a:r>
              <a:rPr lang="en-US" sz="2000" dirty="0"/>
              <a:t>The active team then continues to </a:t>
            </a:r>
            <a:r>
              <a:rPr lang="en-US" sz="2000" b="1" dirty="0"/>
              <a:t>guess answers</a:t>
            </a:r>
            <a:r>
              <a:rPr lang="en-US" sz="2000" dirty="0"/>
              <a:t> on the board. For each </a:t>
            </a:r>
            <a:r>
              <a:rPr lang="en-US" sz="2000" b="1" dirty="0"/>
              <a:t>correct answer</a:t>
            </a:r>
            <a:r>
              <a:rPr lang="en-US" sz="2000" dirty="0"/>
              <a:t>, the team may continue to </a:t>
            </a:r>
            <a:r>
              <a:rPr lang="en-US" sz="2000" b="1" dirty="0"/>
              <a:t>guess</a:t>
            </a:r>
            <a:r>
              <a:rPr lang="en-US" sz="2000" dirty="0"/>
              <a:t> </a:t>
            </a:r>
            <a:r>
              <a:rPr lang="en-US" sz="2000" b="1" dirty="0"/>
              <a:t>until all the answers on the board are revealed</a:t>
            </a:r>
            <a:r>
              <a:rPr lang="en-US" sz="2000" dirty="0"/>
              <a:t>, winning the round, and earning the team </a:t>
            </a:r>
            <a:r>
              <a:rPr lang="en-US" sz="2000" b="1" dirty="0"/>
              <a:t>full points</a:t>
            </a:r>
            <a:r>
              <a:rPr lang="en-US" sz="2000" dirty="0"/>
              <a:t> for the round.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155DEC-DB41-0618-94ED-5AB79F298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6434" y="3054701"/>
            <a:ext cx="4859130" cy="2733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256DB129-6E5E-484A-396E-66CDB3178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362" y="3054701"/>
            <a:ext cx="4859130" cy="2733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DDAF300C-549D-4895-2585-851277C21E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362" y="3054701"/>
            <a:ext cx="4859131" cy="2733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screenshot of a screen&#10;&#10;Description automatically generated">
            <a:extLst>
              <a:ext uri="{FF2B5EF4-FFF2-40B4-BE49-F238E27FC236}">
                <a16:creationId xmlns:a16="http://schemas.microsoft.com/office/drawing/2014/main" id="{A702A6AD-E833-48C9-4231-D57935DB4F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360" y="3054700"/>
            <a:ext cx="4859131" cy="2733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896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1E2D4-99EE-3FCB-D436-024EB1A0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C70F30-C4F3-2809-CE4F-35E61F12E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19" y="440447"/>
            <a:ext cx="5922523" cy="48117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How to play </a:t>
            </a:r>
            <a:r>
              <a:rPr lang="en-US" sz="3200" i="1" dirty="0">
                <a:solidFill>
                  <a:schemeClr val="accent1"/>
                </a:solidFill>
              </a:rPr>
              <a:t>SAFETY SHOWDOWN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3BF31-91F0-73AA-16A3-91EF639C0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919" y="1206230"/>
            <a:ext cx="10719881" cy="1890931"/>
          </a:xfrm>
        </p:spPr>
        <p:txBody>
          <a:bodyPr>
            <a:normAutofit/>
          </a:bodyPr>
          <a:lstStyle/>
          <a:p>
            <a:r>
              <a:rPr lang="en-US" sz="2000" dirty="0"/>
              <a:t>For each </a:t>
            </a:r>
            <a:r>
              <a:rPr lang="en-US" sz="2000" b="1" dirty="0"/>
              <a:t>incorrect answer</a:t>
            </a:r>
            <a:r>
              <a:rPr lang="en-US" sz="2000" dirty="0"/>
              <a:t>, the team is given a </a:t>
            </a:r>
            <a:r>
              <a:rPr lang="en-US" sz="2000" b="1" dirty="0"/>
              <a:t>strike</a:t>
            </a:r>
            <a:r>
              <a:rPr lang="en-US" sz="2000" dirty="0"/>
              <a:t>. At three strikes, control of the round is given to the </a:t>
            </a:r>
            <a:r>
              <a:rPr lang="en-US" sz="2000" b="1" dirty="0"/>
              <a:t>opposing team</a:t>
            </a:r>
            <a:r>
              <a:rPr lang="en-US" sz="2000" dirty="0"/>
              <a:t>. That team may then make </a:t>
            </a:r>
            <a:r>
              <a:rPr lang="en-US" sz="2000" b="1" dirty="0"/>
              <a:t>one guess</a:t>
            </a:r>
            <a:r>
              <a:rPr lang="en-US" sz="2000" dirty="0"/>
              <a:t> to reveal one of the remaining answers. With a </a:t>
            </a:r>
            <a:r>
              <a:rPr lang="en-US" sz="2000" b="1" dirty="0"/>
              <a:t>correct guess, the team steals the win</a:t>
            </a:r>
            <a:r>
              <a:rPr lang="en-US" sz="2000" dirty="0"/>
              <a:t> and earns the team </a:t>
            </a:r>
            <a:r>
              <a:rPr lang="en-US" sz="2000" b="1" dirty="0"/>
              <a:t>full points for the round</a:t>
            </a:r>
            <a:r>
              <a:rPr lang="en-US" sz="2000" dirty="0"/>
              <a:t>. With an</a:t>
            </a:r>
            <a:r>
              <a:rPr lang="en-US" sz="2000" b="1" dirty="0"/>
              <a:t> incorrect guess</a:t>
            </a:r>
            <a:r>
              <a:rPr lang="en-US" sz="2000" dirty="0"/>
              <a:t>, the other team wins the round and keeps only the points they </a:t>
            </a:r>
            <a:r>
              <a:rPr lang="en-US" sz="2000" b="1" dirty="0"/>
              <a:t>earned for their correct answers</a:t>
            </a:r>
            <a:r>
              <a:rPr lang="en-US" sz="20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8F06BD-105B-B335-7710-271D8012B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6434" y="3054701"/>
            <a:ext cx="4859130" cy="2733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1FABB15D-8CF7-BC8F-3E36-ABC21BB37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434" y="3054701"/>
            <a:ext cx="4859130" cy="2733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E0B9BBFB-9910-1622-87FC-1D07B9B981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435" y="3057327"/>
            <a:ext cx="4859130" cy="2733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screenshot of a screen&#10;&#10;Description automatically generated">
            <a:extLst>
              <a:ext uri="{FF2B5EF4-FFF2-40B4-BE49-F238E27FC236}">
                <a16:creationId xmlns:a16="http://schemas.microsoft.com/office/drawing/2014/main" id="{40FBD439-7F10-52E9-C2CE-9871D23007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433" y="3052075"/>
            <a:ext cx="4859130" cy="2733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8520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33253-72EE-7E80-5337-768371B1C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E67823-AB37-B52E-874B-07A423DC3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19" y="440447"/>
            <a:ext cx="5922523" cy="48117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How to play </a:t>
            </a:r>
            <a:r>
              <a:rPr lang="en-US" sz="3200" i="1" dirty="0">
                <a:solidFill>
                  <a:schemeClr val="accent1"/>
                </a:solidFill>
              </a:rPr>
              <a:t>SAFETY SHOWDOWN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5E931-5686-8ECA-A7D4-E3B0EAB10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919" y="1206230"/>
            <a:ext cx="11000362" cy="1682885"/>
          </a:xfrm>
        </p:spPr>
        <p:txBody>
          <a:bodyPr>
            <a:normAutofit fontScale="92500"/>
          </a:bodyPr>
          <a:lstStyle/>
          <a:p>
            <a:r>
              <a:rPr lang="en-US" sz="2000" dirty="0"/>
              <a:t>Many question rounds have </a:t>
            </a:r>
            <a:r>
              <a:rPr lang="en-US" sz="2000" b="1" i="1" dirty="0"/>
              <a:t>bonus answers</a:t>
            </a:r>
            <a:r>
              <a:rPr lang="en-US" sz="2000"/>
              <a:t>: If </a:t>
            </a:r>
            <a:r>
              <a:rPr lang="en-US" sz="2000" dirty="0"/>
              <a:t>a player gives a correct answer that is not in the list, the team is awarded the given amount of bonus points.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A bonus point answer </a:t>
            </a:r>
            <a:r>
              <a:rPr lang="en-US" sz="2000" b="1" dirty="0"/>
              <a:t>cannot be used to steal the round</a:t>
            </a:r>
            <a:r>
              <a:rPr lang="en-US" sz="2000" dirty="0"/>
              <a:t>, but the bonus points will still be awarded.</a:t>
            </a:r>
          </a:p>
        </p:txBody>
      </p:sp>
      <p:pic>
        <p:nvPicPr>
          <p:cNvPr id="6" name="Picture 5" descr="A screenshot of a screen&#10;&#10;Description automatically generated">
            <a:extLst>
              <a:ext uri="{FF2B5EF4-FFF2-40B4-BE49-F238E27FC236}">
                <a16:creationId xmlns:a16="http://schemas.microsoft.com/office/drawing/2014/main" id="{90CEB848-D651-D150-C41F-03A13D567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433" y="3052075"/>
            <a:ext cx="4859130" cy="2733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57547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78A98-B67F-4A56-052A-71E58AB6A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9FB3EC-320E-D6A6-97D2-1AAB1C1A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19" y="440447"/>
            <a:ext cx="5922523" cy="48117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How to play </a:t>
            </a:r>
            <a:r>
              <a:rPr lang="en-US" sz="3200" i="1" dirty="0">
                <a:solidFill>
                  <a:schemeClr val="accent1"/>
                </a:solidFill>
              </a:rPr>
              <a:t>SAFETY SHOWDOWN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988A64-A237-6FEA-2D30-56A734EC6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919" y="1206230"/>
            <a:ext cx="10719881" cy="1845845"/>
          </a:xfrm>
        </p:spPr>
        <p:txBody>
          <a:bodyPr>
            <a:normAutofit/>
          </a:bodyPr>
          <a:lstStyle/>
          <a:p>
            <a:r>
              <a:rPr lang="en-US" sz="2000" dirty="0"/>
              <a:t>For any given question, teams have </a:t>
            </a:r>
            <a:r>
              <a:rPr lang="en-US" sz="2000" b="1" dirty="0"/>
              <a:t>ten seconds</a:t>
            </a:r>
            <a:r>
              <a:rPr lang="en-US" sz="2000" dirty="0"/>
              <a:t> </a:t>
            </a:r>
            <a:r>
              <a:rPr lang="en-US" sz="2000" b="1" dirty="0"/>
              <a:t>to answer</a:t>
            </a:r>
            <a:r>
              <a:rPr lang="en-US" sz="2000" dirty="0"/>
              <a:t>. Not answering within ten seconds is considered </a:t>
            </a:r>
            <a:r>
              <a:rPr lang="en-US" sz="2000" b="1" dirty="0"/>
              <a:t>incorrect </a:t>
            </a:r>
            <a:r>
              <a:rPr lang="en-US" sz="2000" dirty="0"/>
              <a:t>and</a:t>
            </a:r>
            <a:r>
              <a:rPr lang="en-US" sz="2000" b="1" dirty="0"/>
              <a:t> </a:t>
            </a:r>
            <a:r>
              <a:rPr lang="en-US" sz="2000" dirty="0"/>
              <a:t>a</a:t>
            </a:r>
            <a:r>
              <a:rPr lang="en-US" sz="2000" b="1" dirty="0"/>
              <a:t> strike</a:t>
            </a:r>
            <a:r>
              <a:rPr lang="en-US" sz="2000" dirty="0"/>
              <a:t>.</a:t>
            </a:r>
          </a:p>
          <a:p>
            <a:r>
              <a:rPr lang="en-US" sz="2000" dirty="0"/>
              <a:t>The team with the </a:t>
            </a:r>
            <a:r>
              <a:rPr lang="en-US" sz="2000" b="1" dirty="0"/>
              <a:t>most points </a:t>
            </a:r>
            <a:r>
              <a:rPr lang="en-US" sz="2000" dirty="0"/>
              <a:t>at the end of the allotted time </a:t>
            </a:r>
            <a:r>
              <a:rPr lang="en-US" sz="2000" b="1" dirty="0"/>
              <a:t>wins </a:t>
            </a:r>
            <a:r>
              <a:rPr lang="en-US" sz="2000" dirty="0"/>
              <a:t>the </a:t>
            </a:r>
            <a:r>
              <a:rPr lang="en-US" sz="2000" b="1" i="1" dirty="0">
                <a:solidFill>
                  <a:schemeClr val="accent1"/>
                </a:solidFill>
              </a:rPr>
              <a:t>AWESOME PRIZE</a:t>
            </a:r>
            <a:r>
              <a:rPr lang="en-US" sz="2000" b="1" i="1" baseline="30000" dirty="0">
                <a:solidFill>
                  <a:schemeClr val="accent1"/>
                </a:solidFill>
              </a:rPr>
              <a:t>™</a:t>
            </a:r>
            <a:r>
              <a:rPr lang="en-US" sz="2000" dirty="0"/>
              <a:t>.</a:t>
            </a:r>
          </a:p>
        </p:txBody>
      </p:sp>
      <p:pic>
        <p:nvPicPr>
          <p:cNvPr id="6" name="Picture 5" descr="A screenshot of a screen&#10;&#10;Description automatically generated">
            <a:extLst>
              <a:ext uri="{FF2B5EF4-FFF2-40B4-BE49-F238E27FC236}">
                <a16:creationId xmlns:a16="http://schemas.microsoft.com/office/drawing/2014/main" id="{C4EF9B93-A06A-26E0-837E-2569E8A19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433" y="3052075"/>
            <a:ext cx="4859130" cy="27332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8389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CDB9F-A6EA-2DE6-5D4C-F99999277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93153B-959F-7C02-6319-926D34719290}"/>
              </a:ext>
            </a:extLst>
          </p:cNvPr>
          <p:cNvSpPr txBox="1"/>
          <p:nvPr/>
        </p:nvSpPr>
        <p:spPr>
          <a:xfrm>
            <a:off x="3766745" y="3595478"/>
            <a:ext cx="46585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Subject Category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25E4DB-7DC7-D8D9-8C4A-8563D14514D8}"/>
              </a:ext>
            </a:extLst>
          </p:cNvPr>
          <p:cNvSpPr txBox="1"/>
          <p:nvPr/>
        </p:nvSpPr>
        <p:spPr>
          <a:xfrm>
            <a:off x="5154705" y="5042028"/>
            <a:ext cx="1882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/>
                </a:solidFill>
              </a:rPr>
              <a:t>21 POINTS</a:t>
            </a:r>
          </a:p>
        </p:txBody>
      </p:sp>
      <p:pic>
        <p:nvPicPr>
          <p:cNvPr id="12" name="Picture 11" descr="A red and white arrow with white text&#10;&#10;Description automatically generated">
            <a:extLst>
              <a:ext uri="{FF2B5EF4-FFF2-40B4-BE49-F238E27FC236}">
                <a16:creationId xmlns:a16="http://schemas.microsoft.com/office/drawing/2014/main" id="{4E88E811-0D4C-9B9A-1A27-2B91B7C6A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923" y="1174602"/>
            <a:ext cx="6706154" cy="24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D4C6C0-71A6-EF4E-3329-E65DF6C3B63A}"/>
              </a:ext>
            </a:extLst>
          </p:cNvPr>
          <p:cNvSpPr/>
          <p:nvPr/>
        </p:nvSpPr>
        <p:spPr>
          <a:xfrm>
            <a:off x="6678580" y="22568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4			</a:t>
            </a:r>
            <a:r>
              <a:rPr lang="en-US" sz="3200" b="1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D6B6A3E-7087-026A-E6DC-0D03BFAE2C39}"/>
              </a:ext>
            </a:extLst>
          </p:cNvPr>
          <p:cNvSpPr/>
          <p:nvPr/>
        </p:nvSpPr>
        <p:spPr>
          <a:xfrm>
            <a:off x="6678579" y="2266552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FC0F334-4DA4-220A-F88C-74E88614E62A}"/>
              </a:ext>
            </a:extLst>
          </p:cNvPr>
          <p:cNvSpPr/>
          <p:nvPr/>
        </p:nvSpPr>
        <p:spPr>
          <a:xfrm>
            <a:off x="6678580" y="406130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6			</a:t>
            </a:r>
            <a:r>
              <a:rPr lang="en-US" sz="3200" b="1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931667F-E807-F0EC-D7C1-16AB5A5EB064}"/>
              </a:ext>
            </a:extLst>
          </p:cNvPr>
          <p:cNvSpPr/>
          <p:nvPr/>
        </p:nvSpPr>
        <p:spPr>
          <a:xfrm>
            <a:off x="1155431" y="22568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1			</a:t>
            </a:r>
            <a:r>
              <a:rPr lang="en-US" sz="3200" b="1" dirty="0">
                <a:solidFill>
                  <a:srgbClr val="FFC000"/>
                </a:solidFill>
              </a:rPr>
              <a:t>6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1373E5-F207-54A9-FC7B-1C65BF90F8C5}"/>
              </a:ext>
            </a:extLst>
          </p:cNvPr>
          <p:cNvSpPr/>
          <p:nvPr/>
        </p:nvSpPr>
        <p:spPr>
          <a:xfrm>
            <a:off x="1155431" y="31712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2			</a:t>
            </a:r>
            <a:r>
              <a:rPr lang="en-US" sz="3200" b="1" dirty="0">
                <a:solidFill>
                  <a:srgbClr val="FFC000"/>
                </a:solidFill>
              </a:rPr>
              <a:t>5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FA31E4-65B6-33D7-2797-AB644E70D451}"/>
              </a:ext>
            </a:extLst>
          </p:cNvPr>
          <p:cNvSpPr/>
          <p:nvPr/>
        </p:nvSpPr>
        <p:spPr>
          <a:xfrm>
            <a:off x="1155431" y="4105078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3			</a:t>
            </a:r>
            <a:r>
              <a:rPr lang="en-US" sz="3200" b="1" dirty="0">
                <a:solidFill>
                  <a:srgbClr val="FFC000"/>
                </a:solidFill>
              </a:rPr>
              <a:t>4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34A7CD-AB2D-2EDA-EB88-B5B7C82D07BD}"/>
              </a:ext>
            </a:extLst>
          </p:cNvPr>
          <p:cNvSpPr/>
          <p:nvPr/>
        </p:nvSpPr>
        <p:spPr>
          <a:xfrm>
            <a:off x="6678580" y="3171222"/>
            <a:ext cx="4377447" cy="61284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Answer 5			</a:t>
            </a:r>
            <a:r>
              <a:rPr lang="en-US" sz="3200" b="1" dirty="0">
                <a:solidFill>
                  <a:srgbClr val="FFC000"/>
                </a:solidFill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95697E-5CCE-14C6-091D-E58C9F5B55BF}"/>
              </a:ext>
            </a:extLst>
          </p:cNvPr>
          <p:cNvSpPr txBox="1"/>
          <p:nvPr/>
        </p:nvSpPr>
        <p:spPr>
          <a:xfrm>
            <a:off x="8067475" y="5048814"/>
            <a:ext cx="2071990" cy="523220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/>
              <a:t>21 points</a:t>
            </a:r>
            <a:endParaRPr lang="en-US" b="1" i="1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C1FB3D8-601B-40DA-3952-5DA9A90AB22A}"/>
              </a:ext>
            </a:extLst>
          </p:cNvPr>
          <p:cNvSpPr/>
          <p:nvPr/>
        </p:nvSpPr>
        <p:spPr>
          <a:xfrm>
            <a:off x="1155431" y="2256832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0761588-6641-5184-1966-A4F418FFE57E}"/>
              </a:ext>
            </a:extLst>
          </p:cNvPr>
          <p:cNvSpPr/>
          <p:nvPr/>
        </p:nvSpPr>
        <p:spPr>
          <a:xfrm>
            <a:off x="1155431" y="3157837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B5A37F0-3BC1-2CB4-2F21-269C8B5C33F3}"/>
              </a:ext>
            </a:extLst>
          </p:cNvPr>
          <p:cNvSpPr/>
          <p:nvPr/>
        </p:nvSpPr>
        <p:spPr>
          <a:xfrm>
            <a:off x="1135973" y="4105078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685F0F0-99CF-0D5B-5604-42B175947C0A}"/>
              </a:ext>
            </a:extLst>
          </p:cNvPr>
          <p:cNvSpPr/>
          <p:nvPr/>
        </p:nvSpPr>
        <p:spPr>
          <a:xfrm>
            <a:off x="6678579" y="3180952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C468996-BB6B-EE23-37C2-EFF553CC1657}"/>
              </a:ext>
            </a:extLst>
          </p:cNvPr>
          <p:cNvSpPr/>
          <p:nvPr/>
        </p:nvSpPr>
        <p:spPr>
          <a:xfrm>
            <a:off x="6670552" y="4054109"/>
            <a:ext cx="4377447" cy="612842"/>
          </a:xfrm>
          <a:prstGeom prst="roundRect">
            <a:avLst/>
          </a:prstGeom>
          <a:solidFill>
            <a:schemeClr val="accent1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02E241-4ACB-5ED5-5BEA-C009CADF114A}"/>
              </a:ext>
            </a:extLst>
          </p:cNvPr>
          <p:cNvSpPr txBox="1"/>
          <p:nvPr/>
        </p:nvSpPr>
        <p:spPr>
          <a:xfrm>
            <a:off x="553394" y="167051"/>
            <a:ext cx="6125185" cy="707886"/>
          </a:xfrm>
          <a:prstGeom prst="rect">
            <a:avLst/>
          </a:prstGeom>
          <a:noFill/>
          <a:ln w="762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4000" b="1" dirty="0"/>
              <a:t>Question text</a:t>
            </a:r>
          </a:p>
        </p:txBody>
      </p:sp>
      <p:sp>
        <p:nvSpPr>
          <p:cNvPr id="4" name="Multiplication Sign 3">
            <a:extLst>
              <a:ext uri="{FF2B5EF4-FFF2-40B4-BE49-F238E27FC236}">
                <a16:creationId xmlns:a16="http://schemas.microsoft.com/office/drawing/2014/main" id="{3D13255C-6228-2E76-1E2B-12FC2C130A65}"/>
              </a:ext>
            </a:extLst>
          </p:cNvPr>
          <p:cNvSpPr/>
          <p:nvPr/>
        </p:nvSpPr>
        <p:spPr>
          <a:xfrm>
            <a:off x="7336276" y="591395"/>
            <a:ext cx="1187582" cy="1187582"/>
          </a:xfrm>
          <a:prstGeom prst="mathMultiply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6BCBD83F-0A3C-F5E7-555C-6350F7C93057}"/>
              </a:ext>
            </a:extLst>
          </p:cNvPr>
          <p:cNvSpPr/>
          <p:nvPr/>
        </p:nvSpPr>
        <p:spPr>
          <a:xfrm>
            <a:off x="8219873" y="601125"/>
            <a:ext cx="1187582" cy="1187582"/>
          </a:xfrm>
          <a:prstGeom prst="mathMultiply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5A2187E4-25B6-89B5-04EA-D727956A2FCD}"/>
              </a:ext>
            </a:extLst>
          </p:cNvPr>
          <p:cNvSpPr/>
          <p:nvPr/>
        </p:nvSpPr>
        <p:spPr>
          <a:xfrm>
            <a:off x="9103470" y="591395"/>
            <a:ext cx="1187582" cy="1187582"/>
          </a:xfrm>
          <a:prstGeom prst="mathMultiply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BB934C-9C44-31A2-5187-4F5ACF242911}"/>
              </a:ext>
            </a:extLst>
          </p:cNvPr>
          <p:cNvSpPr txBox="1"/>
          <p:nvPr/>
        </p:nvSpPr>
        <p:spPr>
          <a:xfrm>
            <a:off x="7806146" y="416459"/>
            <a:ext cx="2122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1"/>
                </a:solidFill>
              </a:rPr>
              <a:t>S   T   R   I   K   E   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EC3CE5-EA89-7DBC-D516-66ECCFDBF632}"/>
              </a:ext>
            </a:extLst>
          </p:cNvPr>
          <p:cNvSpPr txBox="1"/>
          <p:nvPr/>
        </p:nvSpPr>
        <p:spPr>
          <a:xfrm>
            <a:off x="1699756" y="5125758"/>
            <a:ext cx="3249880" cy="369332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BONUS ANSWER: 2 POINTS</a:t>
            </a:r>
          </a:p>
        </p:txBody>
      </p:sp>
    </p:spTree>
    <p:extLst>
      <p:ext uri="{BB962C8B-B14F-4D97-AF65-F5344CB8AC3E}">
        <p14:creationId xmlns:p14="http://schemas.microsoft.com/office/powerpoint/2010/main" val="39896765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2492A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0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4" grpId="0" animBg="1"/>
      <p:bldP spid="8" grpId="0" animBg="1"/>
      <p:bldP spid="12" grpId="0" animBg="1"/>
    </p:bldLst>
  </p:timing>
</p:sld>
</file>

<file path=ppt/theme/theme1.xml><?xml version="1.0" encoding="utf-8"?>
<a:theme xmlns:a="http://schemas.openxmlformats.org/drawingml/2006/main" name="EMCIS Theme 2024">
  <a:themeElements>
    <a:clrScheme name="Colorado School of Mines">
      <a:dk1>
        <a:srgbClr val="21314D"/>
      </a:dk1>
      <a:lt1>
        <a:srgbClr val="FFFFFF"/>
      </a:lt1>
      <a:dk2>
        <a:srgbClr val="263F6A"/>
      </a:dk2>
      <a:lt2>
        <a:srgbClr val="92A2BD"/>
      </a:lt2>
      <a:accent1>
        <a:srgbClr val="D2492A"/>
      </a:accent1>
      <a:accent2>
        <a:srgbClr val="CED5DD"/>
      </a:accent2>
      <a:accent3>
        <a:srgbClr val="8B8D8E"/>
      </a:accent3>
      <a:accent4>
        <a:srgbClr val="FFFFFF"/>
      </a:accent4>
      <a:accent5>
        <a:srgbClr val="000000"/>
      </a:accent5>
      <a:accent6>
        <a:srgbClr val="D2492A"/>
      </a:accent6>
      <a:hlink>
        <a:srgbClr val="21314D"/>
      </a:hlink>
      <a:folHlink>
        <a:srgbClr val="D2492A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MCIS Theme 2024" id="{8C31A733-B027-437D-BD8F-5E0FB1D07634}" vid="{953FE225-AEF4-4327-ABF1-0FAC2981CA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AC5ABB0F5FC147AA5D5A54E0A6EDAC" ma:contentTypeVersion="13" ma:contentTypeDescription="Create a new document." ma:contentTypeScope="" ma:versionID="736708ef9ef02d65ad929cd96042e862">
  <xsd:schema xmlns:xsd="http://www.w3.org/2001/XMLSchema" xmlns:xs="http://www.w3.org/2001/XMLSchema" xmlns:p="http://schemas.microsoft.com/office/2006/metadata/properties" xmlns:ns2="5563d3c5-464c-4dfa-8913-d8886dcfb57b" xmlns:ns3="3a3781ae-08c8-4897-9b40-c031fd084c84" targetNamespace="http://schemas.microsoft.com/office/2006/metadata/properties" ma:root="true" ma:fieldsID="675191a98989792008b3ba9f18f14306" ns2:_="" ns3:_="">
    <xsd:import namespace="5563d3c5-464c-4dfa-8913-d8886dcfb57b"/>
    <xsd:import namespace="3a3781ae-08c8-4897-9b40-c031fd084c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63d3c5-464c-4dfa-8913-d8886dcfb5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892c282-ceba-42ac-8ce1-c7c398cdd3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3781ae-08c8-4897-9b40-c031fd084c8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8f04ce-4007-4aeb-bd89-496fc466db07}" ma:internalName="TaxCatchAll" ma:showField="CatchAllData" ma:web="3a3781ae-08c8-4897-9b40-c031fd084c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3781ae-08c8-4897-9b40-c031fd084c84" xsi:nil="true"/>
    <lcf76f155ced4ddcb4097134ff3c332f xmlns="5563d3c5-464c-4dfa-8913-d8886dcfb57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60B2BC9-9BD5-414B-B838-F678F1E92A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63d3c5-464c-4dfa-8913-d8886dcfb57b"/>
    <ds:schemaRef ds:uri="3a3781ae-08c8-4897-9b40-c031fd084c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4C8A24-D0FE-49B3-AFA1-7029B0FC6E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56D19C-7C7A-4767-80F6-89FC1CF7F5ED}">
  <ds:schemaRefs>
    <ds:schemaRef ds:uri="http://schemas.microsoft.com/office/2006/metadata/properties"/>
    <ds:schemaRef ds:uri="http://schemas.microsoft.com/office/infopath/2007/PartnerControls"/>
    <ds:schemaRef ds:uri="3a3781ae-08c8-4897-9b40-c031fd084c84"/>
    <ds:schemaRef ds:uri="5563d3c5-464c-4dfa-8913-d8886dcfb57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EMCIS Theme 2024</Template>
  <TotalTime>1471</TotalTime>
  <Words>612</Words>
  <Application>Microsoft Office PowerPoint</Application>
  <PresentationFormat>Widescreen</PresentationFormat>
  <Paragraphs>65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Roboto</vt:lpstr>
      <vt:lpstr>EMCIS Theme 2024</vt:lpstr>
      <vt:lpstr>PowerPoint Presentation</vt:lpstr>
      <vt:lpstr>How to play SAFETY SHOWDOWN</vt:lpstr>
      <vt:lpstr>How to play SAFETY SHOWDOWN</vt:lpstr>
      <vt:lpstr>How to play SAFETY SHOWDOWN</vt:lpstr>
      <vt:lpstr>How to play SAFETY SHOWDOWN</vt:lpstr>
      <vt:lpstr>How to play SAFETY SHOWDOWN</vt:lpstr>
      <vt:lpstr>How to play SAFETY SHOWDOWN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Lauriski</dc:creator>
  <cp:lastModifiedBy>David Lauriski</cp:lastModifiedBy>
  <cp:revision>137</cp:revision>
  <dcterms:created xsi:type="dcterms:W3CDTF">2024-10-28T20:28:21Z</dcterms:created>
  <dcterms:modified xsi:type="dcterms:W3CDTF">2026-04-23T21:38:51Z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0x01010064AC5ABB0F5FC147AA5D5A54E0A6EDAC</vt:lpwstr>
  </property>
  <property fmtid="{D5CDD505-2E9C-101B-9397-08002B2CF9AE}" pid="3" name="Order">
    <vt:r8>4453400</vt:r8>
  </property>
  <property fmtid="{D5CDD505-2E9C-101B-9397-08002B2CF9AE}" pid="4" name="MediaServiceImageTags">
    <vt:lpwstr/>
  </property>
</Properties>
</file>